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601200" cy="12801600" type="A3"/>
  <p:notesSz cx="6858000" cy="9144000"/>
  <p:defaultTextStyle>
    <a:defPPr>
      <a:defRPr lang="en-US"/>
    </a:defPPr>
    <a:lvl1pPr marL="0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24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B27"/>
    <a:srgbClr val="58B3C8"/>
    <a:srgbClr val="CC99FF"/>
    <a:srgbClr val="000000"/>
    <a:srgbClr val="BD382F"/>
    <a:srgbClr val="1CA385"/>
    <a:srgbClr val="C0C0C0"/>
    <a:srgbClr val="FFD700"/>
    <a:srgbClr val="D79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43" autoAdjust="0"/>
    <p:restoredTop sz="94660"/>
  </p:normalViewPr>
  <p:slideViewPr>
    <p:cSldViewPr showGuides="1">
      <p:cViewPr varScale="1">
        <p:scale>
          <a:sx n="60" d="100"/>
          <a:sy n="60" d="100"/>
        </p:scale>
        <p:origin x="3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5" d="100"/>
          <a:sy n="65" d="100"/>
        </p:scale>
        <p:origin x="3154" y="4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7/1/2024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7/1/2024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sz="1604" kern="1200">
        <a:solidFill>
          <a:schemeClr val="tx2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767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DBA3E3A7-1B9D-4AF5-B4EE-AB3CC867B5A8}"/>
              </a:ext>
            </a:extLst>
          </p:cNvPr>
          <p:cNvSpPr/>
          <p:nvPr userDrawn="1"/>
        </p:nvSpPr>
        <p:spPr bwMode="ltGray">
          <a:xfrm flipH="1">
            <a:off x="-8117" y="0"/>
            <a:ext cx="9601200" cy="496143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34" tIns="44317" rIns="88634" bIns="44317" rtlCol="0" anchor="ctr"/>
          <a:lstStyle/>
          <a:p>
            <a:pPr algn="ctr"/>
            <a:r>
              <a:rPr lang="en-GB" sz="2400" dirty="0">
                <a:solidFill>
                  <a:schemeClr val="tx1">
                    <a:lumMod val="50000"/>
                    <a:alpha val="49000"/>
                  </a:schemeClr>
                </a:solidFill>
                <a:latin typeface="+mj-lt"/>
              </a:rPr>
              <a:t>Curriculum Map – Years 7 to 9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16F72F-B776-4215-97AF-08DC6EB4F86D}"/>
              </a:ext>
            </a:extLst>
          </p:cNvPr>
          <p:cNvSpPr/>
          <p:nvPr userDrawn="1"/>
        </p:nvSpPr>
        <p:spPr bwMode="ltGray">
          <a:xfrm flipH="1">
            <a:off x="-9942" y="12297545"/>
            <a:ext cx="9601200" cy="496143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634" tIns="44317" rIns="88634" bIns="44317" rtlCol="0" anchor="ctr"/>
          <a:lstStyle/>
          <a:p>
            <a:pPr algn="ctr"/>
            <a:endParaRPr lang="en-GB" sz="2400" dirty="0">
              <a:solidFill>
                <a:schemeClr val="tx1">
                  <a:lumMod val="50000"/>
                  <a:alpha val="49000"/>
                </a:schemeClr>
              </a:solidFill>
              <a:latin typeface="+mj-lt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FCD8395-BF97-49A5-B803-F3514A0E4D82}"/>
              </a:ext>
            </a:extLst>
          </p:cNvPr>
          <p:cNvGrpSpPr/>
          <p:nvPr userDrawn="1"/>
        </p:nvGrpSpPr>
        <p:grpSpPr>
          <a:xfrm>
            <a:off x="9053771" y="-79920"/>
            <a:ext cx="537487" cy="576062"/>
            <a:chOff x="9053771" y="-79920"/>
            <a:chExt cx="537487" cy="576062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ABF2995-FDC6-4EEA-A46C-A0CC6C4EDBF8}"/>
                </a:ext>
              </a:extLst>
            </p:cNvPr>
            <p:cNvSpPr/>
            <p:nvPr userDrawn="1"/>
          </p:nvSpPr>
          <p:spPr bwMode="gray"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634" tIns="44317" rIns="88634" bIns="44317" rtlCol="0" anchor="ctr"/>
            <a:lstStyle/>
            <a:p>
              <a:pPr algn="ctr"/>
              <a:endParaRPr sz="1309" dirty="0"/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9FE688EE-6674-4F37-BBA7-7E718626C1D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053771" y="-79920"/>
              <a:ext cx="0" cy="57606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4788C67-B705-496D-8FDB-6F9BE6BF7228}"/>
              </a:ext>
            </a:extLst>
          </p:cNvPr>
          <p:cNvGrpSpPr/>
          <p:nvPr userDrawn="1"/>
        </p:nvGrpSpPr>
        <p:grpSpPr>
          <a:xfrm>
            <a:off x="9063713" y="12217626"/>
            <a:ext cx="537487" cy="576062"/>
            <a:chOff x="9053771" y="-79920"/>
            <a:chExt cx="537487" cy="576062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59A0792-C6D8-4862-B4DD-F90E4E128ED6}"/>
                </a:ext>
              </a:extLst>
            </p:cNvPr>
            <p:cNvSpPr/>
            <p:nvPr userDrawn="1"/>
          </p:nvSpPr>
          <p:spPr bwMode="gray"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634" tIns="44317" rIns="88634" bIns="44317" rtlCol="0" anchor="ctr"/>
            <a:lstStyle/>
            <a:p>
              <a:pPr algn="ctr"/>
              <a:endParaRPr sz="1309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8A5BA0A-49D6-4521-AB5D-F9EBAE5BD11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053771" y="-79920"/>
              <a:ext cx="0" cy="57606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D1CF905-51DF-49B0-BDF1-5D290D2829EB}"/>
              </a:ext>
            </a:extLst>
          </p:cNvPr>
          <p:cNvGrpSpPr/>
          <p:nvPr userDrawn="1"/>
        </p:nvGrpSpPr>
        <p:grpSpPr>
          <a:xfrm rot="10800000">
            <a:off x="0" y="12305050"/>
            <a:ext cx="537487" cy="576062"/>
            <a:chOff x="9053771" y="-79920"/>
            <a:chExt cx="537487" cy="576062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CDF42E0-0CCE-415C-9DE3-EC5346F1BBE0}"/>
                </a:ext>
              </a:extLst>
            </p:cNvPr>
            <p:cNvSpPr/>
            <p:nvPr userDrawn="1"/>
          </p:nvSpPr>
          <p:spPr bwMode="gray"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634" tIns="44317" rIns="88634" bIns="44317" rtlCol="0" anchor="ctr"/>
            <a:lstStyle/>
            <a:p>
              <a:pPr algn="ctr"/>
              <a:endParaRPr sz="1309" dirty="0"/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234D791C-57D5-49F8-829F-C9112F6D5D42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053771" y="-79920"/>
              <a:ext cx="0" cy="57606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B814BDB-26B0-4580-A4E2-F63C32BD45B5}"/>
              </a:ext>
            </a:extLst>
          </p:cNvPr>
          <p:cNvGrpSpPr/>
          <p:nvPr userDrawn="1"/>
        </p:nvGrpSpPr>
        <p:grpSpPr>
          <a:xfrm rot="10800000">
            <a:off x="-9942" y="-1"/>
            <a:ext cx="537487" cy="576062"/>
            <a:chOff x="9053771" y="-79920"/>
            <a:chExt cx="537487" cy="576062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D2E0CF5C-73B6-49F3-BDA2-837BCDA3908B}"/>
                </a:ext>
              </a:extLst>
            </p:cNvPr>
            <p:cNvSpPr/>
            <p:nvPr userDrawn="1"/>
          </p:nvSpPr>
          <p:spPr bwMode="gray">
            <a:xfrm flipH="1">
              <a:off x="9053771" y="-1"/>
              <a:ext cx="537487" cy="496143"/>
            </a:xfrm>
            <a:prstGeom prst="rect">
              <a:avLst/>
            </a:prstGeom>
            <a:solidFill>
              <a:schemeClr val="accent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8634" tIns="44317" rIns="88634" bIns="44317" rtlCol="0" anchor="ctr"/>
            <a:lstStyle/>
            <a:p>
              <a:pPr algn="ctr"/>
              <a:endParaRPr sz="1309" dirty="0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C394E51-DD9A-4C82-93A7-5D8D06FBEE4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9053771" y="-79920"/>
              <a:ext cx="0" cy="57606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64723" rtl="0" eaLnBrk="1" latinLnBrk="0" hangingPunct="1">
        <a:lnSpc>
          <a:spcPct val="90000"/>
        </a:lnSpc>
        <a:spcBef>
          <a:spcPct val="0"/>
        </a:spcBef>
        <a:buNone/>
        <a:defRPr sz="2617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179476" indent="-179476" algn="l" defTabSz="664723" rtl="0" eaLnBrk="1" latinLnBrk="0" hangingPunct="1">
        <a:lnSpc>
          <a:spcPct val="90000"/>
        </a:lnSpc>
        <a:spcBef>
          <a:spcPts val="1018"/>
        </a:spcBef>
        <a:buFont typeface="Euphemia" pitchFamily="34" charset="0"/>
        <a:buChar char="›"/>
        <a:defRPr sz="2035" kern="1200">
          <a:solidFill>
            <a:schemeClr val="tx1"/>
          </a:solidFill>
          <a:latin typeface="+mn-lt"/>
          <a:ea typeface="+mn-ea"/>
          <a:cs typeface="+mn-cs"/>
        </a:defRPr>
      </a:lvl1pPr>
      <a:lvl2pPr marL="445367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–"/>
        <a:defRPr sz="1745" kern="1200">
          <a:solidFill>
            <a:schemeClr val="tx1"/>
          </a:solidFill>
          <a:latin typeface="+mn-lt"/>
          <a:ea typeface="+mn-ea"/>
          <a:cs typeface="+mn-cs"/>
        </a:defRPr>
      </a:lvl2pPr>
      <a:lvl3pPr marL="711255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›"/>
        <a:defRPr sz="1454" kern="1200">
          <a:solidFill>
            <a:schemeClr val="tx1"/>
          </a:solidFill>
          <a:latin typeface="+mn-lt"/>
          <a:ea typeface="+mn-ea"/>
          <a:cs typeface="+mn-cs"/>
        </a:defRPr>
      </a:lvl3pPr>
      <a:lvl4pPr marL="977144" indent="-179476" algn="l" defTabSz="664723" rtl="0" eaLnBrk="1" latinLnBrk="0" hangingPunct="1">
        <a:lnSpc>
          <a:spcPct val="90000"/>
        </a:lnSpc>
        <a:spcBef>
          <a:spcPts val="437"/>
        </a:spcBef>
        <a:buFont typeface="Arial" pitchFamily="34" charset="0"/>
        <a:buChar char="–"/>
        <a:defRPr sz="1309" kern="1200">
          <a:solidFill>
            <a:schemeClr val="tx1"/>
          </a:solidFill>
          <a:latin typeface="+mn-lt"/>
          <a:ea typeface="+mn-ea"/>
          <a:cs typeface="+mn-cs"/>
        </a:defRPr>
      </a:lvl4pPr>
      <a:lvl5pPr marL="1243034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›"/>
        <a:defRPr sz="1309" kern="1200">
          <a:solidFill>
            <a:schemeClr val="tx1"/>
          </a:solidFill>
          <a:latin typeface="+mn-lt"/>
          <a:ea typeface="+mn-ea"/>
          <a:cs typeface="+mn-cs"/>
        </a:defRPr>
      </a:lvl5pPr>
      <a:lvl6pPr marL="1508924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–"/>
        <a:defRPr sz="1309" kern="1200">
          <a:solidFill>
            <a:schemeClr val="tx1"/>
          </a:solidFill>
          <a:latin typeface="+mn-lt"/>
          <a:ea typeface="+mn-ea"/>
          <a:cs typeface="+mn-cs"/>
        </a:defRPr>
      </a:lvl6pPr>
      <a:lvl7pPr marL="1774814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›"/>
        <a:defRPr sz="1309" kern="1200">
          <a:solidFill>
            <a:schemeClr val="tx1"/>
          </a:solidFill>
          <a:latin typeface="+mn-lt"/>
          <a:ea typeface="+mn-ea"/>
          <a:cs typeface="+mn-cs"/>
        </a:defRPr>
      </a:lvl7pPr>
      <a:lvl8pPr marL="2040703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–"/>
        <a:defRPr sz="1309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06593" indent="-179476" algn="l" defTabSz="664723" rtl="0" eaLnBrk="1" latinLnBrk="0" hangingPunct="1">
        <a:lnSpc>
          <a:spcPct val="90000"/>
        </a:lnSpc>
        <a:spcBef>
          <a:spcPts val="437"/>
        </a:spcBef>
        <a:buFont typeface="Euphemia" pitchFamily="34" charset="0"/>
        <a:buChar char="›"/>
        <a:defRPr sz="1309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1pPr>
      <a:lvl2pPr marL="332361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2pPr>
      <a:lvl3pPr marL="664723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3pPr>
      <a:lvl4pPr marL="997087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4pPr>
      <a:lvl5pPr marL="1329448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5pPr>
      <a:lvl6pPr marL="1661811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6pPr>
      <a:lvl7pPr marL="1994174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7pPr>
      <a:lvl8pPr marL="2326535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8pPr>
      <a:lvl9pPr marL="2658898" algn="l" defTabSz="664723" rtl="0" eaLnBrk="1" latinLnBrk="0" hangingPunct="1">
        <a:defRPr sz="13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6048" userDrawn="1">
          <p15:clr>
            <a:srgbClr val="F26B43"/>
          </p15:clr>
        </p15:guide>
        <p15:guide id="3" pos="344" userDrawn="1">
          <p15:clr>
            <a:srgbClr val="F26B43"/>
          </p15:clr>
        </p15:guide>
        <p15:guide id="4" pos="1544" userDrawn="1">
          <p15:clr>
            <a:srgbClr val="F26B43"/>
          </p15:clr>
        </p15:guide>
        <p15:guide id="5" pos="1728" userDrawn="1">
          <p15:clr>
            <a:srgbClr val="F26B43"/>
          </p15:clr>
        </p15:guide>
        <p15:guide id="6" pos="2936" userDrawn="1">
          <p15:clr>
            <a:srgbClr val="F26B43"/>
          </p15:clr>
        </p15:guide>
        <p15:guide id="7" pos="3112" userDrawn="1">
          <p15:clr>
            <a:srgbClr val="F26B43"/>
          </p15:clr>
        </p15:guide>
        <p15:guide id="8" pos="4320" userDrawn="1">
          <p15:clr>
            <a:srgbClr val="F26B43"/>
          </p15:clr>
        </p15:guide>
        <p15:guide id="9" pos="4504" userDrawn="1">
          <p15:clr>
            <a:srgbClr val="F26B43"/>
          </p15:clr>
        </p15:guide>
        <p15:guide id="10" pos="5704" userDrawn="1">
          <p15:clr>
            <a:srgbClr val="F26B43"/>
          </p15:clr>
        </p15:guide>
        <p15:guide id="11" orient="horz" userDrawn="1">
          <p15:clr>
            <a:srgbClr val="F26B43"/>
          </p15:clr>
        </p15:guide>
        <p15:guide id="12" orient="horz" pos="8064" userDrawn="1">
          <p15:clr>
            <a:srgbClr val="F26B43"/>
          </p15:clr>
        </p15:guide>
        <p15:guide id="13" orient="horz" pos="320" userDrawn="1">
          <p15:clr>
            <a:srgbClr val="F26B43"/>
          </p15:clr>
        </p15:guide>
        <p15:guide id="14" orient="horz" pos="992" userDrawn="1">
          <p15:clr>
            <a:srgbClr val="F26B43"/>
          </p15:clr>
        </p15:guide>
        <p15:guide id="15" orient="horz" pos="1440" userDrawn="1">
          <p15:clr>
            <a:srgbClr val="F26B43"/>
          </p15:clr>
        </p15:guide>
        <p15:guide id="16" orient="horz" pos="2120" userDrawn="1">
          <p15:clr>
            <a:srgbClr val="F26B43"/>
          </p15:clr>
        </p15:guide>
        <p15:guide id="17" orient="horz" pos="2568" userDrawn="1">
          <p15:clr>
            <a:srgbClr val="F26B43"/>
          </p15:clr>
        </p15:guide>
        <p15:guide id="18" orient="horz" pos="3240" userDrawn="1">
          <p15:clr>
            <a:srgbClr val="F26B43"/>
          </p15:clr>
        </p15:guide>
        <p15:guide id="19" orient="horz" pos="3696" userDrawn="1">
          <p15:clr>
            <a:srgbClr val="F26B43"/>
          </p15:clr>
        </p15:guide>
        <p15:guide id="20" orient="horz" pos="4368" userDrawn="1">
          <p15:clr>
            <a:srgbClr val="F26B43"/>
          </p15:clr>
        </p15:guide>
        <p15:guide id="21" orient="horz" pos="4824" userDrawn="1">
          <p15:clr>
            <a:srgbClr val="F26B43"/>
          </p15:clr>
        </p15:guide>
        <p15:guide id="22" orient="horz" pos="5496" userDrawn="1">
          <p15:clr>
            <a:srgbClr val="F26B43"/>
          </p15:clr>
        </p15:guide>
        <p15:guide id="23" orient="horz" pos="5944" userDrawn="1">
          <p15:clr>
            <a:srgbClr val="F26B43"/>
          </p15:clr>
        </p15:guide>
        <p15:guide id="24" orient="horz" pos="6624" userDrawn="1">
          <p15:clr>
            <a:srgbClr val="F26B43"/>
          </p15:clr>
        </p15:guide>
        <p15:guide id="25" orient="horz" pos="7072" userDrawn="1">
          <p15:clr>
            <a:srgbClr val="F26B43"/>
          </p15:clr>
        </p15:guide>
        <p15:guide id="26" orient="horz" pos="77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9" name="Straight Connector 538">
            <a:extLst>
              <a:ext uri="{FF2B5EF4-FFF2-40B4-BE49-F238E27FC236}">
                <a16:creationId xmlns:a16="http://schemas.microsoft.com/office/drawing/2014/main" id="{25236B6A-A3CE-4EC8-AF0C-F39348CB0BAD}"/>
              </a:ext>
            </a:extLst>
          </p:cNvPr>
          <p:cNvCxnSpPr>
            <a:cxnSpLocks/>
          </p:cNvCxnSpPr>
          <p:nvPr/>
        </p:nvCxnSpPr>
        <p:spPr>
          <a:xfrm>
            <a:off x="830428" y="5008335"/>
            <a:ext cx="0" cy="871591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F6D077B3-422B-0722-350B-2B6EB79F3087}"/>
              </a:ext>
            </a:extLst>
          </p:cNvPr>
          <p:cNvSpPr/>
          <p:nvPr/>
        </p:nvSpPr>
        <p:spPr>
          <a:xfrm>
            <a:off x="1782827" y="7043035"/>
            <a:ext cx="1970402" cy="509894"/>
          </a:xfrm>
          <a:prstGeom prst="rect">
            <a:avLst/>
          </a:pr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Block Arc 1">
            <a:extLst>
              <a:ext uri="{FF2B5EF4-FFF2-40B4-BE49-F238E27FC236}">
                <a16:creationId xmlns:a16="http://schemas.microsoft.com/office/drawing/2014/main" id="{8D7658D9-2FFA-4A69-86F7-F142060F563F}"/>
              </a:ext>
            </a:extLst>
          </p:cNvPr>
          <p:cNvSpPr/>
          <p:nvPr/>
        </p:nvSpPr>
        <p:spPr>
          <a:xfrm rot="16200000" flipH="1">
            <a:off x="54522" y="3988701"/>
            <a:ext cx="2294448" cy="1258050"/>
          </a:xfrm>
          <a:custGeom>
            <a:avLst/>
            <a:gdLst>
              <a:gd name="connsiteX0" fmla="*/ 0 w 2307147"/>
              <a:gd name="connsiteY0" fmla="*/ 1233564 h 2467128"/>
              <a:gd name="connsiteX1" fmla="*/ 562616 w 2307147"/>
              <a:gd name="connsiteY1" fmla="*/ 174160 h 2467128"/>
              <a:gd name="connsiteX2" fmla="*/ 1789177 w 2307147"/>
              <a:gd name="connsiteY2" fmla="*/ 204137 h 2467128"/>
              <a:gd name="connsiteX3" fmla="*/ 2306158 w 2307147"/>
              <a:gd name="connsiteY3" fmla="*/ 1284670 h 2467128"/>
              <a:gd name="connsiteX4" fmla="*/ 1786603 w 2307147"/>
              <a:gd name="connsiteY4" fmla="*/ 1261633 h 2467128"/>
              <a:gd name="connsiteX5" fmla="*/ 1515264 w 2307147"/>
              <a:gd name="connsiteY5" fmla="*/ 647769 h 2467128"/>
              <a:gd name="connsiteX6" fmla="*/ 816556 w 2307147"/>
              <a:gd name="connsiteY6" fmla="*/ 629394 h 2467128"/>
              <a:gd name="connsiteX7" fmla="*/ 520056 w 2307147"/>
              <a:gd name="connsiteY7" fmla="*/ 1233564 h 2467128"/>
              <a:gd name="connsiteX8" fmla="*/ 0 w 2307147"/>
              <a:gd name="connsiteY8" fmla="*/ 1233564 h 2467128"/>
              <a:gd name="connsiteX0" fmla="*/ 0 w 2302068"/>
              <a:gd name="connsiteY0" fmla="*/ 1209484 h 1258050"/>
              <a:gd name="connsiteX1" fmla="*/ 557533 w 2302068"/>
              <a:gd name="connsiteY1" fmla="*/ 147540 h 1258050"/>
              <a:gd name="connsiteX2" fmla="*/ 1784094 w 2302068"/>
              <a:gd name="connsiteY2" fmla="*/ 177517 h 1258050"/>
              <a:gd name="connsiteX3" fmla="*/ 2301075 w 2302068"/>
              <a:gd name="connsiteY3" fmla="*/ 1258050 h 1258050"/>
              <a:gd name="connsiteX4" fmla="*/ 1781520 w 2302068"/>
              <a:gd name="connsiteY4" fmla="*/ 1235013 h 1258050"/>
              <a:gd name="connsiteX5" fmla="*/ 1510181 w 2302068"/>
              <a:gd name="connsiteY5" fmla="*/ 621149 h 1258050"/>
              <a:gd name="connsiteX6" fmla="*/ 811473 w 2302068"/>
              <a:gd name="connsiteY6" fmla="*/ 602774 h 1258050"/>
              <a:gd name="connsiteX7" fmla="*/ 514973 w 2302068"/>
              <a:gd name="connsiteY7" fmla="*/ 1206944 h 1258050"/>
              <a:gd name="connsiteX8" fmla="*/ 0 w 2302068"/>
              <a:gd name="connsiteY8" fmla="*/ 1209484 h 1258050"/>
              <a:gd name="connsiteX0" fmla="*/ 0 w 2294448"/>
              <a:gd name="connsiteY0" fmla="*/ 1209484 h 1258050"/>
              <a:gd name="connsiteX1" fmla="*/ 549913 w 2294448"/>
              <a:gd name="connsiteY1" fmla="*/ 147540 h 1258050"/>
              <a:gd name="connsiteX2" fmla="*/ 1776474 w 2294448"/>
              <a:gd name="connsiteY2" fmla="*/ 177517 h 1258050"/>
              <a:gd name="connsiteX3" fmla="*/ 2293455 w 2294448"/>
              <a:gd name="connsiteY3" fmla="*/ 1258050 h 1258050"/>
              <a:gd name="connsiteX4" fmla="*/ 1773900 w 2294448"/>
              <a:gd name="connsiteY4" fmla="*/ 1235013 h 1258050"/>
              <a:gd name="connsiteX5" fmla="*/ 1502561 w 2294448"/>
              <a:gd name="connsiteY5" fmla="*/ 621149 h 1258050"/>
              <a:gd name="connsiteX6" fmla="*/ 803853 w 2294448"/>
              <a:gd name="connsiteY6" fmla="*/ 602774 h 1258050"/>
              <a:gd name="connsiteX7" fmla="*/ 507353 w 2294448"/>
              <a:gd name="connsiteY7" fmla="*/ 1206944 h 1258050"/>
              <a:gd name="connsiteX8" fmla="*/ 0 w 2294448"/>
              <a:gd name="connsiteY8" fmla="*/ 1209484 h 125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94448" h="1258050">
                <a:moveTo>
                  <a:pt x="0" y="1209484"/>
                </a:moveTo>
                <a:cubicBezTo>
                  <a:pt x="0" y="775046"/>
                  <a:pt x="253834" y="319535"/>
                  <a:pt x="549913" y="147540"/>
                </a:cubicBezTo>
                <a:cubicBezTo>
                  <a:pt x="845992" y="-24455"/>
                  <a:pt x="1406897" y="-83415"/>
                  <a:pt x="1776474" y="177517"/>
                </a:cubicBezTo>
                <a:cubicBezTo>
                  <a:pt x="2114048" y="415854"/>
                  <a:pt x="2310213" y="825857"/>
                  <a:pt x="2293455" y="1258050"/>
                </a:cubicBezTo>
                <a:lnTo>
                  <a:pt x="1773900" y="1235013"/>
                </a:lnTo>
                <a:cubicBezTo>
                  <a:pt x="1782407" y="991645"/>
                  <a:pt x="1680105" y="760201"/>
                  <a:pt x="1502561" y="621149"/>
                </a:cubicBezTo>
                <a:cubicBezTo>
                  <a:pt x="1293995" y="457801"/>
                  <a:pt x="1018961" y="450568"/>
                  <a:pt x="803853" y="602774"/>
                </a:cubicBezTo>
                <a:cubicBezTo>
                  <a:pt x="619341" y="733331"/>
                  <a:pt x="507353" y="961526"/>
                  <a:pt x="507353" y="1206944"/>
                </a:cubicBezTo>
                <a:lnTo>
                  <a:pt x="0" y="1209484"/>
                </a:lnTo>
                <a:close/>
              </a:path>
            </a:pathLst>
          </a:cu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Block Arc 1">
            <a:extLst>
              <a:ext uri="{FF2B5EF4-FFF2-40B4-BE49-F238E27FC236}">
                <a16:creationId xmlns:a16="http://schemas.microsoft.com/office/drawing/2014/main" id="{231464DB-4413-4507-81A3-2AE792BAC9D7}"/>
              </a:ext>
            </a:extLst>
          </p:cNvPr>
          <p:cNvSpPr/>
          <p:nvPr/>
        </p:nvSpPr>
        <p:spPr>
          <a:xfrm rot="16200000" flipH="1">
            <a:off x="33249" y="7549501"/>
            <a:ext cx="2298794" cy="1273088"/>
          </a:xfrm>
          <a:custGeom>
            <a:avLst/>
            <a:gdLst>
              <a:gd name="connsiteX0" fmla="*/ 193 w 2298792"/>
              <a:gd name="connsiteY0" fmla="*/ 1256188 h 2467127"/>
              <a:gd name="connsiteX1" fmla="*/ 541443 w 2298792"/>
              <a:gd name="connsiteY1" fmla="*/ 186683 h 2467127"/>
              <a:gd name="connsiteX2" fmla="*/ 1769488 w 2298792"/>
              <a:gd name="connsiteY2" fmla="*/ 194916 h 2467127"/>
              <a:gd name="connsiteX3" fmla="*/ 2298288 w 2298792"/>
              <a:gd name="connsiteY3" fmla="*/ 1270089 h 2467127"/>
              <a:gd name="connsiteX4" fmla="*/ 1792849 w 2298792"/>
              <a:gd name="connsiteY4" fmla="*/ 1254020 h 2467127"/>
              <a:gd name="connsiteX5" fmla="*/ 1509562 w 2298792"/>
              <a:gd name="connsiteY5" fmla="*/ 630288 h 2467127"/>
              <a:gd name="connsiteX6" fmla="*/ 796067 w 2298792"/>
              <a:gd name="connsiteY6" fmla="*/ 625140 h 2467127"/>
              <a:gd name="connsiteX7" fmla="*/ 505785 w 2298792"/>
              <a:gd name="connsiteY7" fmla="*/ 1246235 h 2467127"/>
              <a:gd name="connsiteX8" fmla="*/ 193 w 2298792"/>
              <a:gd name="connsiteY8" fmla="*/ 1256188 h 2467127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2850 w 2298794"/>
              <a:gd name="connsiteY4" fmla="*/ 1254020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0869 w 2298794"/>
              <a:gd name="connsiteY7" fmla="*/ 125639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2850 w 2298794"/>
              <a:gd name="connsiteY4" fmla="*/ 1254020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0948 w 2298794"/>
              <a:gd name="connsiteY4" fmla="*/ 1267358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87141 w 2298794"/>
              <a:gd name="connsiteY4" fmla="*/ 1269266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2859 w 2298794"/>
              <a:gd name="connsiteY4" fmla="*/ 1269269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0089"/>
              <a:gd name="connsiteX1" fmla="*/ 541444 w 2298794"/>
              <a:gd name="connsiteY1" fmla="*/ 186683 h 1270089"/>
              <a:gd name="connsiteX2" fmla="*/ 1769489 w 2298794"/>
              <a:gd name="connsiteY2" fmla="*/ 194916 h 1270089"/>
              <a:gd name="connsiteX3" fmla="*/ 2298289 w 2298794"/>
              <a:gd name="connsiteY3" fmla="*/ 1270089 h 1270089"/>
              <a:gd name="connsiteX4" fmla="*/ 1790957 w 2298794"/>
              <a:gd name="connsiteY4" fmla="*/ 1269272 h 1270089"/>
              <a:gd name="connsiteX5" fmla="*/ 1509563 w 2298794"/>
              <a:gd name="connsiteY5" fmla="*/ 630288 h 1270089"/>
              <a:gd name="connsiteX6" fmla="*/ 796068 w 2298794"/>
              <a:gd name="connsiteY6" fmla="*/ 625140 h 1270089"/>
              <a:gd name="connsiteX7" fmla="*/ 518492 w 2298794"/>
              <a:gd name="connsiteY7" fmla="*/ 1266555 h 1270089"/>
              <a:gd name="connsiteX8" fmla="*/ 194 w 2298794"/>
              <a:gd name="connsiteY8" fmla="*/ 1256188 h 1270089"/>
              <a:gd name="connsiteX0" fmla="*/ 194 w 2298794"/>
              <a:gd name="connsiteY0" fmla="*/ 1256188 h 1273085"/>
              <a:gd name="connsiteX1" fmla="*/ 541444 w 2298794"/>
              <a:gd name="connsiteY1" fmla="*/ 186683 h 1273085"/>
              <a:gd name="connsiteX2" fmla="*/ 1769489 w 2298794"/>
              <a:gd name="connsiteY2" fmla="*/ 194916 h 1273085"/>
              <a:gd name="connsiteX3" fmla="*/ 2298289 w 2298794"/>
              <a:gd name="connsiteY3" fmla="*/ 1270089 h 1273085"/>
              <a:gd name="connsiteX4" fmla="*/ 1785245 w 2298794"/>
              <a:gd name="connsiteY4" fmla="*/ 1273085 h 1273085"/>
              <a:gd name="connsiteX5" fmla="*/ 1509563 w 2298794"/>
              <a:gd name="connsiteY5" fmla="*/ 630288 h 1273085"/>
              <a:gd name="connsiteX6" fmla="*/ 796068 w 2298794"/>
              <a:gd name="connsiteY6" fmla="*/ 625140 h 1273085"/>
              <a:gd name="connsiteX7" fmla="*/ 518492 w 2298794"/>
              <a:gd name="connsiteY7" fmla="*/ 1266555 h 1273085"/>
              <a:gd name="connsiteX8" fmla="*/ 194 w 2298794"/>
              <a:gd name="connsiteY8" fmla="*/ 1256188 h 1273085"/>
              <a:gd name="connsiteX0" fmla="*/ 194 w 2298794"/>
              <a:gd name="connsiteY0" fmla="*/ 1256188 h 1273088"/>
              <a:gd name="connsiteX1" fmla="*/ 541444 w 2298794"/>
              <a:gd name="connsiteY1" fmla="*/ 186683 h 1273088"/>
              <a:gd name="connsiteX2" fmla="*/ 1769489 w 2298794"/>
              <a:gd name="connsiteY2" fmla="*/ 194916 h 1273088"/>
              <a:gd name="connsiteX3" fmla="*/ 2298289 w 2298794"/>
              <a:gd name="connsiteY3" fmla="*/ 1270089 h 1273088"/>
              <a:gd name="connsiteX4" fmla="*/ 1789058 w 2298794"/>
              <a:gd name="connsiteY4" fmla="*/ 1273088 h 1273088"/>
              <a:gd name="connsiteX5" fmla="*/ 1509563 w 2298794"/>
              <a:gd name="connsiteY5" fmla="*/ 630288 h 1273088"/>
              <a:gd name="connsiteX6" fmla="*/ 796068 w 2298794"/>
              <a:gd name="connsiteY6" fmla="*/ 625140 h 1273088"/>
              <a:gd name="connsiteX7" fmla="*/ 518492 w 2298794"/>
              <a:gd name="connsiteY7" fmla="*/ 1266555 h 1273088"/>
              <a:gd name="connsiteX8" fmla="*/ 194 w 2298794"/>
              <a:gd name="connsiteY8" fmla="*/ 1256188 h 127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98794" h="1273088">
                <a:moveTo>
                  <a:pt x="194" y="1256188"/>
                </a:moveTo>
                <a:cubicBezTo>
                  <a:pt x="-7221" y="822332"/>
                  <a:pt x="198311" y="416202"/>
                  <a:pt x="541444" y="186683"/>
                </a:cubicBezTo>
                <a:cubicBezTo>
                  <a:pt x="917966" y="-65170"/>
                  <a:pt x="1395928" y="-61965"/>
                  <a:pt x="1769489" y="194916"/>
                </a:cubicBezTo>
                <a:cubicBezTo>
                  <a:pt x="2109502" y="428728"/>
                  <a:pt x="2310246" y="836887"/>
                  <a:pt x="2298289" y="1270089"/>
                </a:cubicBezTo>
                <a:lnTo>
                  <a:pt x="1789058" y="1273088"/>
                </a:lnTo>
                <a:cubicBezTo>
                  <a:pt x="1795250" y="1024059"/>
                  <a:pt x="1675061" y="738279"/>
                  <a:pt x="1509563" y="630288"/>
                </a:cubicBezTo>
                <a:cubicBezTo>
                  <a:pt x="1344065" y="522297"/>
                  <a:pt x="1013060" y="464018"/>
                  <a:pt x="796068" y="625140"/>
                </a:cubicBezTo>
                <a:cubicBezTo>
                  <a:pt x="611510" y="762178"/>
                  <a:pt x="514649" y="1016931"/>
                  <a:pt x="518492" y="1266555"/>
                </a:cubicBezTo>
                <a:cubicBezTo>
                  <a:pt x="349961" y="1269873"/>
                  <a:pt x="168725" y="1252870"/>
                  <a:pt x="194" y="1256188"/>
                </a:cubicBezTo>
                <a:close/>
              </a:path>
            </a:pathLst>
          </a:cu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Block Arc 1">
            <a:extLst>
              <a:ext uri="{FF2B5EF4-FFF2-40B4-BE49-F238E27FC236}">
                <a16:creationId xmlns:a16="http://schemas.microsoft.com/office/drawing/2014/main" id="{9CBDE80E-4CFE-4B18-9698-A254B545735D}"/>
              </a:ext>
            </a:extLst>
          </p:cNvPr>
          <p:cNvSpPr/>
          <p:nvPr/>
        </p:nvSpPr>
        <p:spPr>
          <a:xfrm rot="5400000">
            <a:off x="6639506" y="1560445"/>
            <a:ext cx="2300564" cy="2530624"/>
          </a:xfrm>
          <a:prstGeom prst="blockArc">
            <a:avLst>
              <a:gd name="adj1" fmla="val 10800000"/>
              <a:gd name="adj2" fmla="val 27236"/>
              <a:gd name="adj3" fmla="val 22129"/>
            </a:avLst>
          </a:pr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Block Arc 1">
            <a:extLst>
              <a:ext uri="{FF2B5EF4-FFF2-40B4-BE49-F238E27FC236}">
                <a16:creationId xmlns:a16="http://schemas.microsoft.com/office/drawing/2014/main" id="{B80D57C5-6AE8-483B-AA3D-8F38CD3C7C07}"/>
              </a:ext>
            </a:extLst>
          </p:cNvPr>
          <p:cNvSpPr/>
          <p:nvPr/>
        </p:nvSpPr>
        <p:spPr>
          <a:xfrm rot="5400000">
            <a:off x="6634251" y="5136132"/>
            <a:ext cx="2311074" cy="2530624"/>
          </a:xfrm>
          <a:prstGeom prst="blockArc">
            <a:avLst>
              <a:gd name="adj1" fmla="val 10800000"/>
              <a:gd name="adj2" fmla="val 0"/>
              <a:gd name="adj3" fmla="val 22472"/>
            </a:avLst>
          </a:pr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Block Arc 1">
            <a:extLst>
              <a:ext uri="{FF2B5EF4-FFF2-40B4-BE49-F238E27FC236}">
                <a16:creationId xmlns:a16="http://schemas.microsoft.com/office/drawing/2014/main" id="{25676478-E4A9-4BDA-AD3A-9FF9CADC3A7A}"/>
              </a:ext>
            </a:extLst>
          </p:cNvPr>
          <p:cNvSpPr/>
          <p:nvPr/>
        </p:nvSpPr>
        <p:spPr>
          <a:xfrm rot="5400000">
            <a:off x="6639507" y="8710547"/>
            <a:ext cx="2300562" cy="2530624"/>
          </a:xfrm>
          <a:prstGeom prst="blockArc">
            <a:avLst>
              <a:gd name="adj1" fmla="val 10800000"/>
              <a:gd name="adj2" fmla="val 21572764"/>
              <a:gd name="adj3" fmla="val 22129"/>
            </a:avLst>
          </a:pr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894BF7-1521-414D-B221-9424D7A3EB5D}"/>
              </a:ext>
            </a:extLst>
          </p:cNvPr>
          <p:cNvSpPr/>
          <p:nvPr/>
        </p:nvSpPr>
        <p:spPr>
          <a:xfrm>
            <a:off x="3777668" y="1673449"/>
            <a:ext cx="4018012" cy="509906"/>
          </a:xfrm>
          <a:custGeom>
            <a:avLst/>
            <a:gdLst>
              <a:gd name="connsiteX0" fmla="*/ 0 w 7264401"/>
              <a:gd name="connsiteY0" fmla="*/ 0 h 711201"/>
              <a:gd name="connsiteX1" fmla="*/ 7264401 w 7264401"/>
              <a:gd name="connsiteY1" fmla="*/ 0 h 711201"/>
              <a:gd name="connsiteX2" fmla="*/ 7264401 w 7264401"/>
              <a:gd name="connsiteY2" fmla="*/ 711201 h 711201"/>
              <a:gd name="connsiteX3" fmla="*/ 0 w 7264401"/>
              <a:gd name="connsiteY3" fmla="*/ 711201 h 711201"/>
              <a:gd name="connsiteX4" fmla="*/ 0 w 7264401"/>
              <a:gd name="connsiteY4" fmla="*/ 0 h 711201"/>
              <a:gd name="connsiteX0" fmla="*/ 1269 w 7265670"/>
              <a:gd name="connsiteY0" fmla="*/ 0 h 711201"/>
              <a:gd name="connsiteX1" fmla="*/ 7265670 w 7265670"/>
              <a:gd name="connsiteY1" fmla="*/ 0 h 711201"/>
              <a:gd name="connsiteX2" fmla="*/ 7265670 w 7265670"/>
              <a:gd name="connsiteY2" fmla="*/ 711201 h 711201"/>
              <a:gd name="connsiteX3" fmla="*/ 1269 w 7265670"/>
              <a:gd name="connsiteY3" fmla="*/ 711201 h 711201"/>
              <a:gd name="connsiteX4" fmla="*/ 0 w 7265670"/>
              <a:gd name="connsiteY4" fmla="*/ 82551 h 711201"/>
              <a:gd name="connsiteX5" fmla="*/ 1269 w 7265670"/>
              <a:gd name="connsiteY5" fmla="*/ 0 h 71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65670" h="711201">
                <a:moveTo>
                  <a:pt x="1269" y="0"/>
                </a:moveTo>
                <a:lnTo>
                  <a:pt x="7265670" y="0"/>
                </a:lnTo>
                <a:lnTo>
                  <a:pt x="7265670" y="711201"/>
                </a:lnTo>
                <a:lnTo>
                  <a:pt x="1269" y="711201"/>
                </a:lnTo>
                <a:lnTo>
                  <a:pt x="0" y="82551"/>
                </a:lnTo>
                <a:lnTo>
                  <a:pt x="1269" y="0"/>
                </a:lnTo>
                <a:close/>
              </a:path>
            </a:pathLst>
          </a:cu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92CDA94-E574-4A2C-8780-680A9437F11F}"/>
              </a:ext>
            </a:extLst>
          </p:cNvPr>
          <p:cNvSpPr/>
          <p:nvPr/>
        </p:nvSpPr>
        <p:spPr>
          <a:xfrm>
            <a:off x="1752440" y="3467952"/>
            <a:ext cx="6058061" cy="509906"/>
          </a:xfrm>
          <a:prstGeom prst="rect">
            <a:avLst/>
          </a:pr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5A8638-B9F7-4C20-8945-55260D1C5E6D}"/>
              </a:ext>
            </a:extLst>
          </p:cNvPr>
          <p:cNvSpPr/>
          <p:nvPr/>
        </p:nvSpPr>
        <p:spPr>
          <a:xfrm>
            <a:off x="1788794" y="5245944"/>
            <a:ext cx="6021707" cy="51900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14B6A6-DAD2-4969-B003-8D1AFEFA20FB}"/>
              </a:ext>
            </a:extLst>
          </p:cNvPr>
          <p:cNvSpPr/>
          <p:nvPr/>
        </p:nvSpPr>
        <p:spPr>
          <a:xfrm>
            <a:off x="3799688" y="7033918"/>
            <a:ext cx="3998283" cy="519010"/>
          </a:xfrm>
          <a:prstGeom prst="rect">
            <a:avLst/>
          </a:pr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96934B-270A-47E9-887A-09B139E9BF71}"/>
              </a:ext>
            </a:extLst>
          </p:cNvPr>
          <p:cNvSpPr/>
          <p:nvPr/>
        </p:nvSpPr>
        <p:spPr>
          <a:xfrm>
            <a:off x="1789747" y="8825306"/>
            <a:ext cx="6021705" cy="509894"/>
          </a:xfrm>
          <a:prstGeom prst="rect">
            <a:avLst/>
          </a:pr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DFD062-A8A1-424A-9D3F-04E396E52BC6}"/>
              </a:ext>
            </a:extLst>
          </p:cNvPr>
          <p:cNvSpPr/>
          <p:nvPr/>
        </p:nvSpPr>
        <p:spPr>
          <a:xfrm>
            <a:off x="3792488" y="10616246"/>
            <a:ext cx="4018012" cy="509894"/>
          </a:xfrm>
          <a:prstGeom prst="rect">
            <a:avLst/>
          </a:prstGeom>
          <a:solidFill>
            <a:srgbClr val="58B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j-lt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C45A925E-B857-48EE-82E2-1274046EDD9E}"/>
              </a:ext>
            </a:extLst>
          </p:cNvPr>
          <p:cNvSpPr/>
          <p:nvPr/>
        </p:nvSpPr>
        <p:spPr>
          <a:xfrm>
            <a:off x="84069" y="1416712"/>
            <a:ext cx="3996451" cy="1025380"/>
          </a:xfrm>
          <a:prstGeom prst="leftArrow">
            <a:avLst>
              <a:gd name="adj1" fmla="val 49628"/>
              <a:gd name="adj2" fmla="val 67714"/>
            </a:avLst>
          </a:prstGeom>
          <a:solidFill>
            <a:srgbClr val="F29B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A14E9D52-9FB7-42FF-A302-A8B56F0C1701}"/>
              </a:ext>
            </a:extLst>
          </p:cNvPr>
          <p:cNvSpPr/>
          <p:nvPr/>
        </p:nvSpPr>
        <p:spPr>
          <a:xfrm>
            <a:off x="309860" y="10617806"/>
            <a:ext cx="3689038" cy="508604"/>
          </a:xfrm>
          <a:prstGeom prst="roundRect">
            <a:avLst>
              <a:gd name="adj" fmla="val 50000"/>
            </a:avLst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54D67E-1E8D-4FEF-B709-A7617016817F}"/>
              </a:ext>
            </a:extLst>
          </p:cNvPr>
          <p:cNvSpPr/>
          <p:nvPr/>
        </p:nvSpPr>
        <p:spPr>
          <a:xfrm>
            <a:off x="1730317" y="1648272"/>
            <a:ext cx="54157" cy="879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82AD90-32FD-4424-8FB5-FC1217ADD37B}"/>
              </a:ext>
            </a:extLst>
          </p:cNvPr>
          <p:cNvSpPr/>
          <p:nvPr/>
        </p:nvSpPr>
        <p:spPr>
          <a:xfrm flipH="1">
            <a:off x="2781569" y="10575284"/>
            <a:ext cx="45719" cy="722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21EBA19-8AA3-4BEE-9BEF-FA9818B0D68C}"/>
              </a:ext>
            </a:extLst>
          </p:cNvPr>
          <p:cNvSpPr/>
          <p:nvPr/>
        </p:nvSpPr>
        <p:spPr>
          <a:xfrm>
            <a:off x="3760825" y="1554480"/>
            <a:ext cx="45719" cy="90208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7675B62-44B3-4B72-A012-B7C0076108BD}"/>
              </a:ext>
            </a:extLst>
          </p:cNvPr>
          <p:cNvSpPr/>
          <p:nvPr/>
        </p:nvSpPr>
        <p:spPr>
          <a:xfrm>
            <a:off x="5822365" y="1565080"/>
            <a:ext cx="36000" cy="9742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D73397E-E99F-4234-9CB5-CADA28CBC920}"/>
              </a:ext>
            </a:extLst>
          </p:cNvPr>
          <p:cNvSpPr/>
          <p:nvPr/>
        </p:nvSpPr>
        <p:spPr>
          <a:xfrm>
            <a:off x="7821842" y="1554480"/>
            <a:ext cx="36000" cy="9742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38D712D3-C53B-415A-B52E-771C81DB8395}"/>
              </a:ext>
            </a:extLst>
          </p:cNvPr>
          <p:cNvGrpSpPr/>
          <p:nvPr/>
        </p:nvGrpSpPr>
        <p:grpSpPr>
          <a:xfrm>
            <a:off x="2293610" y="10034589"/>
            <a:ext cx="1642894" cy="394626"/>
            <a:chOff x="3157706" y="6800660"/>
            <a:chExt cx="1642894" cy="394626"/>
          </a:xfrm>
        </p:grpSpPr>
        <p:sp>
          <p:nvSpPr>
            <p:cNvPr id="122" name="Rectangle: Rounded Corners 121">
              <a:extLst>
                <a:ext uri="{FF2B5EF4-FFF2-40B4-BE49-F238E27FC236}">
                  <a16:creationId xmlns:a16="http://schemas.microsoft.com/office/drawing/2014/main" id="{9D7DF983-513B-4485-9449-A22AA1420C82}"/>
                </a:ext>
              </a:extLst>
            </p:cNvPr>
            <p:cNvSpPr/>
            <p:nvPr/>
          </p:nvSpPr>
          <p:spPr>
            <a:xfrm>
              <a:off x="3157706" y="6800660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32709D0B-9123-44AA-8123-6F4CBB71A8F1}"/>
                </a:ext>
              </a:extLst>
            </p:cNvPr>
            <p:cNvSpPr/>
            <p:nvPr/>
          </p:nvSpPr>
          <p:spPr>
            <a:xfrm>
              <a:off x="3281581" y="6800660"/>
              <a:ext cx="1129252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CC99FF"/>
                  </a:solidFill>
                  <a:latin typeface="+mj-lt"/>
                </a:rPr>
                <a:t>End KS3</a:t>
              </a: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84ED4D6E-4245-4906-B577-262CFF937197}"/>
              </a:ext>
            </a:extLst>
          </p:cNvPr>
          <p:cNvGrpSpPr/>
          <p:nvPr/>
        </p:nvGrpSpPr>
        <p:grpSpPr>
          <a:xfrm>
            <a:off x="4044176" y="11301223"/>
            <a:ext cx="1821786" cy="479895"/>
            <a:chOff x="3157705" y="7895096"/>
            <a:chExt cx="1542111" cy="394626"/>
          </a:xfrm>
        </p:grpSpPr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5FED8278-D9EB-411D-A8A1-50EAD7D2BF78}"/>
                </a:ext>
              </a:extLst>
            </p:cNvPr>
            <p:cNvSpPr/>
            <p:nvPr/>
          </p:nvSpPr>
          <p:spPr>
            <a:xfrm>
              <a:off x="3157705" y="7895096"/>
              <a:ext cx="1542111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27" name="Rectangle: Rounded Corners 126">
              <a:extLst>
                <a:ext uri="{FF2B5EF4-FFF2-40B4-BE49-F238E27FC236}">
                  <a16:creationId xmlns:a16="http://schemas.microsoft.com/office/drawing/2014/main" id="{B3E41545-4D67-422D-9AB5-38E31D98A78C}"/>
                </a:ext>
              </a:extLst>
            </p:cNvPr>
            <p:cNvSpPr/>
            <p:nvPr/>
          </p:nvSpPr>
          <p:spPr>
            <a:xfrm>
              <a:off x="3157913" y="7895096"/>
              <a:ext cx="1206322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Rounding and </a:t>
              </a:r>
            </a:p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Error Intervals</a:t>
              </a: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88CE4F25-D369-4F68-9C85-C4E98084FB95}"/>
              </a:ext>
            </a:extLst>
          </p:cNvPr>
          <p:cNvGrpSpPr/>
          <p:nvPr/>
        </p:nvGrpSpPr>
        <p:grpSpPr>
          <a:xfrm>
            <a:off x="6295879" y="10055027"/>
            <a:ext cx="1441734" cy="394626"/>
            <a:chOff x="3174061" y="8970972"/>
            <a:chExt cx="1642894" cy="394626"/>
          </a:xfrm>
        </p:grpSpPr>
        <p:sp>
          <p:nvSpPr>
            <p:cNvPr id="135" name="Rectangle: Rounded Corners 134">
              <a:extLst>
                <a:ext uri="{FF2B5EF4-FFF2-40B4-BE49-F238E27FC236}">
                  <a16:creationId xmlns:a16="http://schemas.microsoft.com/office/drawing/2014/main" id="{25793F3B-5D07-4BB2-A307-CC9E971282D9}"/>
                </a:ext>
              </a:extLst>
            </p:cNvPr>
            <p:cNvSpPr/>
            <p:nvPr/>
          </p:nvSpPr>
          <p:spPr>
            <a:xfrm>
              <a:off x="3174061" y="8970972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36" name="Rectangle: Rounded Corners 135">
              <a:extLst>
                <a:ext uri="{FF2B5EF4-FFF2-40B4-BE49-F238E27FC236}">
                  <a16:creationId xmlns:a16="http://schemas.microsoft.com/office/drawing/2014/main" id="{1FDEAB09-4570-4C8F-93B0-C8166EFCB738}"/>
                </a:ext>
              </a:extLst>
            </p:cNvPr>
            <p:cNvSpPr/>
            <p:nvPr/>
          </p:nvSpPr>
          <p:spPr>
            <a:xfrm>
              <a:off x="3297935" y="8970972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Percentages</a:t>
              </a: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1F6BA758-5872-40CC-B1A5-DF617A5CD1E7}"/>
              </a:ext>
            </a:extLst>
          </p:cNvPr>
          <p:cNvGrpSpPr/>
          <p:nvPr/>
        </p:nvGrpSpPr>
        <p:grpSpPr>
          <a:xfrm>
            <a:off x="553402" y="11348819"/>
            <a:ext cx="1201531" cy="394626"/>
            <a:chOff x="2971535" y="6259621"/>
            <a:chExt cx="2007665" cy="394626"/>
          </a:xfrm>
        </p:grpSpPr>
        <p:sp>
          <p:nvSpPr>
            <p:cNvPr id="140" name="Rectangle: Rounded Corners 139">
              <a:extLst>
                <a:ext uri="{FF2B5EF4-FFF2-40B4-BE49-F238E27FC236}">
                  <a16:creationId xmlns:a16="http://schemas.microsoft.com/office/drawing/2014/main" id="{D59BE0F8-D0E9-4AFA-8D46-F5ACD6292CE6}"/>
                </a:ext>
              </a:extLst>
            </p:cNvPr>
            <p:cNvSpPr/>
            <p:nvPr/>
          </p:nvSpPr>
          <p:spPr>
            <a:xfrm>
              <a:off x="3066629" y="6259621"/>
              <a:ext cx="1912571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41" name="Rectangle: Rounded Corners 140">
              <a:extLst>
                <a:ext uri="{FF2B5EF4-FFF2-40B4-BE49-F238E27FC236}">
                  <a16:creationId xmlns:a16="http://schemas.microsoft.com/office/drawing/2014/main" id="{D30AA63D-3E1F-4465-8B8F-CCF9BCD27DD5}"/>
                </a:ext>
              </a:extLst>
            </p:cNvPr>
            <p:cNvSpPr/>
            <p:nvPr/>
          </p:nvSpPr>
          <p:spPr>
            <a:xfrm>
              <a:off x="2971535" y="6259621"/>
              <a:ext cx="1501598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CC99FF"/>
                  </a:solidFill>
                  <a:latin typeface="+mj-lt"/>
                </a:rPr>
                <a:t>SATs</a:t>
              </a: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C470ED07-001A-4A42-94F7-7FF15A5F46F1}"/>
              </a:ext>
            </a:extLst>
          </p:cNvPr>
          <p:cNvGrpSpPr/>
          <p:nvPr/>
        </p:nvGrpSpPr>
        <p:grpSpPr>
          <a:xfrm>
            <a:off x="7626476" y="11315147"/>
            <a:ext cx="1872096" cy="394626"/>
            <a:chOff x="3174061" y="8442314"/>
            <a:chExt cx="1642894" cy="394626"/>
          </a:xfrm>
        </p:grpSpPr>
        <p:sp>
          <p:nvSpPr>
            <p:cNvPr id="149" name="Rectangle: Rounded Corners 148">
              <a:extLst>
                <a:ext uri="{FF2B5EF4-FFF2-40B4-BE49-F238E27FC236}">
                  <a16:creationId xmlns:a16="http://schemas.microsoft.com/office/drawing/2014/main" id="{D7A6DB5C-618E-44EF-8993-CAE037D41E3E}"/>
                </a:ext>
              </a:extLst>
            </p:cNvPr>
            <p:cNvSpPr/>
            <p:nvPr/>
          </p:nvSpPr>
          <p:spPr>
            <a:xfrm>
              <a:off x="3174061" y="8442314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150" name="Rectangle: Rounded Corners 149">
              <a:extLst>
                <a:ext uri="{FF2B5EF4-FFF2-40B4-BE49-F238E27FC236}">
                  <a16:creationId xmlns:a16="http://schemas.microsoft.com/office/drawing/2014/main" id="{71B9A93C-91A0-4D8A-BDFB-6788C5A1E6F6}"/>
                </a:ext>
              </a:extLst>
            </p:cNvPr>
            <p:cNvSpPr/>
            <p:nvPr/>
          </p:nvSpPr>
          <p:spPr>
            <a:xfrm>
              <a:off x="3297935" y="8442314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Ratio and </a:t>
              </a:r>
            </a:p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Proportion</a:t>
              </a: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FCE34417-CC22-49E5-ADAB-1B0CC2E04073}"/>
              </a:ext>
            </a:extLst>
          </p:cNvPr>
          <p:cNvGrpSpPr/>
          <p:nvPr/>
        </p:nvGrpSpPr>
        <p:grpSpPr>
          <a:xfrm>
            <a:off x="4083841" y="9525975"/>
            <a:ext cx="1398877" cy="404908"/>
            <a:chOff x="4957590" y="9320174"/>
            <a:chExt cx="1642894" cy="404908"/>
          </a:xfrm>
        </p:grpSpPr>
        <p:sp>
          <p:nvSpPr>
            <p:cNvPr id="177" name="Rectangle: Rounded Corners 176">
              <a:extLst>
                <a:ext uri="{FF2B5EF4-FFF2-40B4-BE49-F238E27FC236}">
                  <a16:creationId xmlns:a16="http://schemas.microsoft.com/office/drawing/2014/main" id="{E845C36F-C776-4B0F-A8FF-185BF732A7ED}"/>
                </a:ext>
              </a:extLst>
            </p:cNvPr>
            <p:cNvSpPr/>
            <p:nvPr/>
          </p:nvSpPr>
          <p:spPr>
            <a:xfrm>
              <a:off x="4957590" y="9330456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178" name="Rectangle: Rounded Corners 177">
              <a:extLst>
                <a:ext uri="{FF2B5EF4-FFF2-40B4-BE49-F238E27FC236}">
                  <a16:creationId xmlns:a16="http://schemas.microsoft.com/office/drawing/2014/main" id="{EDE04C3E-ABD8-4AD5-A37B-85F7B64F7712}"/>
                </a:ext>
              </a:extLst>
            </p:cNvPr>
            <p:cNvSpPr/>
            <p:nvPr/>
          </p:nvSpPr>
          <p:spPr>
            <a:xfrm>
              <a:off x="5112739" y="9320174"/>
              <a:ext cx="1146438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Volume &amp; </a:t>
              </a:r>
            </a:p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Surface Area</a:t>
              </a:r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921D610F-5602-41FE-87F0-7ABCBD649807}"/>
              </a:ext>
            </a:extLst>
          </p:cNvPr>
          <p:cNvGrpSpPr/>
          <p:nvPr/>
        </p:nvGrpSpPr>
        <p:grpSpPr>
          <a:xfrm>
            <a:off x="296361" y="9508248"/>
            <a:ext cx="2157833" cy="394626"/>
            <a:chOff x="3040578" y="9840462"/>
            <a:chExt cx="1642894" cy="394626"/>
          </a:xfrm>
        </p:grpSpPr>
        <p:sp>
          <p:nvSpPr>
            <p:cNvPr id="185" name="Rectangle: Rounded Corners 184">
              <a:extLst>
                <a:ext uri="{FF2B5EF4-FFF2-40B4-BE49-F238E27FC236}">
                  <a16:creationId xmlns:a16="http://schemas.microsoft.com/office/drawing/2014/main" id="{1560159A-4C21-42FD-9925-45CD7AC7488C}"/>
                </a:ext>
              </a:extLst>
            </p:cNvPr>
            <p:cNvSpPr/>
            <p:nvPr/>
          </p:nvSpPr>
          <p:spPr>
            <a:xfrm>
              <a:off x="3040578" y="9840462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186" name="Rectangle: Rounded Corners 185">
              <a:extLst>
                <a:ext uri="{FF2B5EF4-FFF2-40B4-BE49-F238E27FC236}">
                  <a16:creationId xmlns:a16="http://schemas.microsoft.com/office/drawing/2014/main" id="{9A1EF47B-F4FE-428A-A08E-F664DFF8C4EC}"/>
                </a:ext>
              </a:extLst>
            </p:cNvPr>
            <p:cNvSpPr/>
            <p:nvPr/>
          </p:nvSpPr>
          <p:spPr>
            <a:xfrm>
              <a:off x="3126298" y="9840462"/>
              <a:ext cx="1197134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Transformations</a:t>
              </a: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DD060910-3163-4502-B18F-66C354740E16}"/>
              </a:ext>
            </a:extLst>
          </p:cNvPr>
          <p:cNvGrpSpPr/>
          <p:nvPr/>
        </p:nvGrpSpPr>
        <p:grpSpPr>
          <a:xfrm>
            <a:off x="5872412" y="8251588"/>
            <a:ext cx="1726098" cy="395419"/>
            <a:chOff x="4949225" y="6537019"/>
            <a:chExt cx="1811083" cy="395419"/>
          </a:xfrm>
        </p:grpSpPr>
        <p:sp>
          <p:nvSpPr>
            <p:cNvPr id="157" name="Rectangle: Rounded Corners 156">
              <a:extLst>
                <a:ext uri="{FF2B5EF4-FFF2-40B4-BE49-F238E27FC236}">
                  <a16:creationId xmlns:a16="http://schemas.microsoft.com/office/drawing/2014/main" id="{390AAB5E-A2EA-4054-A1F5-02F55691091F}"/>
                </a:ext>
              </a:extLst>
            </p:cNvPr>
            <p:cNvSpPr/>
            <p:nvPr/>
          </p:nvSpPr>
          <p:spPr>
            <a:xfrm>
              <a:off x="4949225" y="6537019"/>
              <a:ext cx="1811083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158" name="Rectangle: Rounded Corners 157">
              <a:extLst>
                <a:ext uri="{FF2B5EF4-FFF2-40B4-BE49-F238E27FC236}">
                  <a16:creationId xmlns:a16="http://schemas.microsoft.com/office/drawing/2014/main" id="{E2DB5601-20B8-45AB-80EB-0FCE0C22BEAA}"/>
                </a:ext>
              </a:extLst>
            </p:cNvPr>
            <p:cNvSpPr/>
            <p:nvPr/>
          </p:nvSpPr>
          <p:spPr>
            <a:xfrm>
              <a:off x="5303544" y="6537812"/>
              <a:ext cx="106165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lvl="0" algn="ctr"/>
              <a:r>
                <a:rPr lang="en-GB" sz="1100" spc="36" dirty="0">
                  <a:solidFill>
                    <a:srgbClr val="58B3C8"/>
                  </a:solidFill>
                  <a:latin typeface="Euphemia"/>
                </a:rPr>
                <a:t>Perimeter </a:t>
              </a:r>
            </a:p>
            <a:p>
              <a:pPr lvl="0" algn="ctr"/>
              <a:r>
                <a:rPr lang="en-GB" sz="1100" spc="36" dirty="0">
                  <a:solidFill>
                    <a:srgbClr val="58B3C8"/>
                  </a:solidFill>
                  <a:latin typeface="Euphemia"/>
                </a:rPr>
                <a:t>and Area</a:t>
              </a:r>
            </a:p>
          </p:txBody>
        </p:sp>
      </p:grpSp>
      <p:sp>
        <p:nvSpPr>
          <p:cNvPr id="112" name="Oval 111">
            <a:extLst>
              <a:ext uri="{FF2B5EF4-FFF2-40B4-BE49-F238E27FC236}">
                <a16:creationId xmlns:a16="http://schemas.microsoft.com/office/drawing/2014/main" id="{A6D17F72-D9C4-4934-912C-610A2EE83556}"/>
              </a:ext>
            </a:extLst>
          </p:cNvPr>
          <p:cNvSpPr/>
          <p:nvPr/>
        </p:nvSpPr>
        <p:spPr>
          <a:xfrm>
            <a:off x="310529" y="10634358"/>
            <a:ext cx="477712" cy="477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>
                <a:solidFill>
                  <a:srgbClr val="CC99FF"/>
                </a:solidFill>
                <a:latin typeface="+mj-lt"/>
              </a:rPr>
              <a:t>KS2</a:t>
            </a:r>
          </a:p>
        </p:txBody>
      </p: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5EEEBAAA-A494-4671-BA8D-3B43853B8F6A}"/>
              </a:ext>
            </a:extLst>
          </p:cNvPr>
          <p:cNvGrpSpPr/>
          <p:nvPr/>
        </p:nvGrpSpPr>
        <p:grpSpPr>
          <a:xfrm>
            <a:off x="6047039" y="2910499"/>
            <a:ext cx="1682884" cy="403503"/>
            <a:chOff x="366687" y="6616824"/>
            <a:chExt cx="1960130" cy="403503"/>
          </a:xfrm>
        </p:grpSpPr>
        <p:sp>
          <p:nvSpPr>
            <p:cNvPr id="270" name="Rectangle: Rounded Corners 269">
              <a:extLst>
                <a:ext uri="{FF2B5EF4-FFF2-40B4-BE49-F238E27FC236}">
                  <a16:creationId xmlns:a16="http://schemas.microsoft.com/office/drawing/2014/main" id="{F2034A4B-9E9F-4CEA-9D76-ACDE07FBA9A3}"/>
                </a:ext>
              </a:extLst>
            </p:cNvPr>
            <p:cNvSpPr/>
            <p:nvPr/>
          </p:nvSpPr>
          <p:spPr>
            <a:xfrm>
              <a:off x="366687" y="6616824"/>
              <a:ext cx="1960130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271" name="Rectangle: Rounded Corners 270">
              <a:extLst>
                <a:ext uri="{FF2B5EF4-FFF2-40B4-BE49-F238E27FC236}">
                  <a16:creationId xmlns:a16="http://schemas.microsoft.com/office/drawing/2014/main" id="{FB0124CF-65DF-45E2-9041-815662E23272}"/>
                </a:ext>
              </a:extLst>
            </p:cNvPr>
            <p:cNvSpPr/>
            <p:nvPr/>
          </p:nvSpPr>
          <p:spPr>
            <a:xfrm>
              <a:off x="875530" y="6625701"/>
              <a:ext cx="874210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Solving Equations</a:t>
              </a: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63B4E45D-7E3D-4A1E-8E2D-DDC6D8C7E74B}"/>
              </a:ext>
            </a:extLst>
          </p:cNvPr>
          <p:cNvGrpSpPr/>
          <p:nvPr/>
        </p:nvGrpSpPr>
        <p:grpSpPr>
          <a:xfrm>
            <a:off x="5955616" y="4662804"/>
            <a:ext cx="1642894" cy="394626"/>
            <a:chOff x="2604056" y="9425136"/>
            <a:chExt cx="1642894" cy="394626"/>
          </a:xfrm>
        </p:grpSpPr>
        <p:sp>
          <p:nvSpPr>
            <p:cNvPr id="283" name="Rectangle: Rounded Corners 282">
              <a:extLst>
                <a:ext uri="{FF2B5EF4-FFF2-40B4-BE49-F238E27FC236}">
                  <a16:creationId xmlns:a16="http://schemas.microsoft.com/office/drawing/2014/main" id="{20F6AAA3-5785-45C6-81ED-913F9DDDA4A2}"/>
                </a:ext>
              </a:extLst>
            </p:cNvPr>
            <p:cNvSpPr/>
            <p:nvPr/>
          </p:nvSpPr>
          <p:spPr>
            <a:xfrm>
              <a:off x="2604056" y="9425136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284" name="Rectangle: Rounded Corners 283">
              <a:extLst>
                <a:ext uri="{FF2B5EF4-FFF2-40B4-BE49-F238E27FC236}">
                  <a16:creationId xmlns:a16="http://schemas.microsoft.com/office/drawing/2014/main" id="{71B329B2-F045-4AC5-97DB-E3CEC468E285}"/>
                </a:ext>
              </a:extLst>
            </p:cNvPr>
            <p:cNvSpPr/>
            <p:nvPr/>
          </p:nvSpPr>
          <p:spPr>
            <a:xfrm>
              <a:off x="2675624" y="9425136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chemeClr val="accent3"/>
                  </a:solidFill>
                  <a:latin typeface="+mj-lt"/>
                </a:rPr>
                <a:t>Probability</a:t>
              </a: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7BE9C9F5-F77C-4366-8062-6C96B9F45FE8}"/>
              </a:ext>
            </a:extLst>
          </p:cNvPr>
          <p:cNvGrpSpPr/>
          <p:nvPr/>
        </p:nvGrpSpPr>
        <p:grpSpPr>
          <a:xfrm>
            <a:off x="1903843" y="2894776"/>
            <a:ext cx="1642894" cy="402298"/>
            <a:chOff x="2601384" y="7643647"/>
            <a:chExt cx="1642894" cy="402298"/>
          </a:xfrm>
          <a:noFill/>
        </p:grpSpPr>
        <p:sp>
          <p:nvSpPr>
            <p:cNvPr id="303" name="Rectangle: Rounded Corners 302">
              <a:extLst>
                <a:ext uri="{FF2B5EF4-FFF2-40B4-BE49-F238E27FC236}">
                  <a16:creationId xmlns:a16="http://schemas.microsoft.com/office/drawing/2014/main" id="{EEBA0663-F9DE-42BF-99F1-1D084C3FDFBB}"/>
                </a:ext>
              </a:extLst>
            </p:cNvPr>
            <p:cNvSpPr/>
            <p:nvPr/>
          </p:nvSpPr>
          <p:spPr>
            <a:xfrm>
              <a:off x="2601384" y="7643647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304" name="Rectangle: Rounded Corners 303">
              <a:extLst>
                <a:ext uri="{FF2B5EF4-FFF2-40B4-BE49-F238E27FC236}">
                  <a16:creationId xmlns:a16="http://schemas.microsoft.com/office/drawing/2014/main" id="{505398F9-E3FD-45E3-ACAC-3FDBAA5AD3F7}"/>
                </a:ext>
              </a:extLst>
            </p:cNvPr>
            <p:cNvSpPr/>
            <p:nvPr/>
          </p:nvSpPr>
          <p:spPr>
            <a:xfrm>
              <a:off x="2841714" y="7651319"/>
              <a:ext cx="1211285" cy="394626"/>
            </a:xfrm>
            <a:prstGeom prst="roundRect">
              <a:avLst>
                <a:gd name="adj" fmla="val 45631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chemeClr val="accent3"/>
                  </a:solidFill>
                  <a:latin typeface="+mj-lt"/>
                </a:rPr>
                <a:t>Multiples and Factors</a:t>
              </a:r>
            </a:p>
          </p:txBody>
        </p:sp>
      </p:grpSp>
      <p:grpSp>
        <p:nvGrpSpPr>
          <p:cNvPr id="338" name="Group 337">
            <a:extLst>
              <a:ext uri="{FF2B5EF4-FFF2-40B4-BE49-F238E27FC236}">
                <a16:creationId xmlns:a16="http://schemas.microsoft.com/office/drawing/2014/main" id="{7141B754-2D10-4BAA-8795-A66AF75B7248}"/>
              </a:ext>
            </a:extLst>
          </p:cNvPr>
          <p:cNvGrpSpPr/>
          <p:nvPr/>
        </p:nvGrpSpPr>
        <p:grpSpPr>
          <a:xfrm>
            <a:off x="5837553" y="6467024"/>
            <a:ext cx="1642353" cy="394626"/>
            <a:chOff x="617861" y="7840960"/>
            <a:chExt cx="1642894" cy="394626"/>
          </a:xfrm>
        </p:grpSpPr>
        <p:sp>
          <p:nvSpPr>
            <p:cNvPr id="340" name="Rectangle: Rounded Corners 339">
              <a:extLst>
                <a:ext uri="{FF2B5EF4-FFF2-40B4-BE49-F238E27FC236}">
                  <a16:creationId xmlns:a16="http://schemas.microsoft.com/office/drawing/2014/main" id="{4884F30A-980B-4885-9274-97768CD69B56}"/>
                </a:ext>
              </a:extLst>
            </p:cNvPr>
            <p:cNvSpPr/>
            <p:nvPr/>
          </p:nvSpPr>
          <p:spPr>
            <a:xfrm>
              <a:off x="617861" y="7840960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341" name="Rectangle: Rounded Corners 340">
              <a:extLst>
                <a:ext uri="{FF2B5EF4-FFF2-40B4-BE49-F238E27FC236}">
                  <a16:creationId xmlns:a16="http://schemas.microsoft.com/office/drawing/2014/main" id="{6ADED8D3-F0CE-4C69-B2B0-5FBC52717FBC}"/>
                </a:ext>
              </a:extLst>
            </p:cNvPr>
            <p:cNvSpPr/>
            <p:nvPr/>
          </p:nvSpPr>
          <p:spPr>
            <a:xfrm>
              <a:off x="816169" y="7840960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Work Experience</a:t>
              </a:r>
            </a:p>
          </p:txBody>
        </p:sp>
      </p:grp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7C16B585-1957-4313-8162-C0BA26213311}"/>
              </a:ext>
            </a:extLst>
          </p:cNvPr>
          <p:cNvGrpSpPr/>
          <p:nvPr/>
        </p:nvGrpSpPr>
        <p:grpSpPr>
          <a:xfrm>
            <a:off x="1732601" y="6463832"/>
            <a:ext cx="1797383" cy="414411"/>
            <a:chOff x="611071" y="5939564"/>
            <a:chExt cx="1797383" cy="414411"/>
          </a:xfrm>
        </p:grpSpPr>
        <p:sp>
          <p:nvSpPr>
            <p:cNvPr id="370" name="Rectangle: Rounded Corners 369">
              <a:extLst>
                <a:ext uri="{FF2B5EF4-FFF2-40B4-BE49-F238E27FC236}">
                  <a16:creationId xmlns:a16="http://schemas.microsoft.com/office/drawing/2014/main" id="{D74AF682-C028-4F6D-BB53-06511A878AD2}"/>
                </a:ext>
              </a:extLst>
            </p:cNvPr>
            <p:cNvSpPr/>
            <p:nvPr/>
          </p:nvSpPr>
          <p:spPr>
            <a:xfrm>
              <a:off x="611071" y="5959349"/>
              <a:ext cx="1797383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371" name="Rectangle: Rounded Corners 370">
              <a:extLst>
                <a:ext uri="{FF2B5EF4-FFF2-40B4-BE49-F238E27FC236}">
                  <a16:creationId xmlns:a16="http://schemas.microsoft.com/office/drawing/2014/main" id="{D32479F1-11CD-40D5-B473-EB71E4C525C7}"/>
                </a:ext>
              </a:extLst>
            </p:cNvPr>
            <p:cNvSpPr/>
            <p:nvPr/>
          </p:nvSpPr>
          <p:spPr>
            <a:xfrm>
              <a:off x="984553" y="5939564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Coordinates &amp; Graphs</a:t>
              </a:r>
            </a:p>
          </p:txBody>
        </p:sp>
      </p:grpSp>
      <p:grpSp>
        <p:nvGrpSpPr>
          <p:cNvPr id="373" name="Group 372">
            <a:extLst>
              <a:ext uri="{FF2B5EF4-FFF2-40B4-BE49-F238E27FC236}">
                <a16:creationId xmlns:a16="http://schemas.microsoft.com/office/drawing/2014/main" id="{6CD77BF2-88D0-4CE8-BE3A-6169BF0DA08E}"/>
              </a:ext>
            </a:extLst>
          </p:cNvPr>
          <p:cNvGrpSpPr/>
          <p:nvPr/>
        </p:nvGrpSpPr>
        <p:grpSpPr>
          <a:xfrm>
            <a:off x="4183433" y="7729311"/>
            <a:ext cx="1427881" cy="394626"/>
            <a:chOff x="624576" y="6616824"/>
            <a:chExt cx="1642894" cy="394626"/>
          </a:xfrm>
        </p:grpSpPr>
        <p:sp>
          <p:nvSpPr>
            <p:cNvPr id="374" name="Rectangle: Rounded Corners 373">
              <a:extLst>
                <a:ext uri="{FF2B5EF4-FFF2-40B4-BE49-F238E27FC236}">
                  <a16:creationId xmlns:a16="http://schemas.microsoft.com/office/drawing/2014/main" id="{17AD3805-2AA0-4DB8-92D2-421E1A917328}"/>
                </a:ext>
              </a:extLst>
            </p:cNvPr>
            <p:cNvSpPr/>
            <p:nvPr/>
          </p:nvSpPr>
          <p:spPr>
            <a:xfrm>
              <a:off x="624576" y="6616824"/>
              <a:ext cx="1642894" cy="394626"/>
            </a:xfrm>
            <a:prstGeom prst="roundRect">
              <a:avLst>
                <a:gd name="adj" fmla="val 45631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375" name="Rectangle: Rounded Corners 374">
              <a:extLst>
                <a:ext uri="{FF2B5EF4-FFF2-40B4-BE49-F238E27FC236}">
                  <a16:creationId xmlns:a16="http://schemas.microsoft.com/office/drawing/2014/main" id="{8185A459-8470-4B09-84DA-DB68CE8ADD5C}"/>
                </a:ext>
              </a:extLst>
            </p:cNvPr>
            <p:cNvSpPr/>
            <p:nvPr/>
          </p:nvSpPr>
          <p:spPr>
            <a:xfrm>
              <a:off x="869533" y="6616824"/>
              <a:ext cx="1158979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Year 10 Exams </a:t>
              </a:r>
            </a:p>
          </p:txBody>
        </p:sp>
      </p:grp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F7F68873-6BE6-427F-88D3-227832C91A0B}"/>
              </a:ext>
            </a:extLst>
          </p:cNvPr>
          <p:cNvCxnSpPr>
            <a:cxnSpLocks/>
            <a:endCxn id="378" idx="0"/>
          </p:cNvCxnSpPr>
          <p:nvPr/>
        </p:nvCxnSpPr>
        <p:spPr>
          <a:xfrm flipV="1">
            <a:off x="8802967" y="10655637"/>
            <a:ext cx="2172" cy="652307"/>
          </a:xfrm>
          <a:prstGeom prst="line">
            <a:avLst/>
          </a:prstGeom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CB4A5470-84D2-43F0-8251-E59CE34D56BA}"/>
              </a:ext>
            </a:extLst>
          </p:cNvPr>
          <p:cNvSpPr/>
          <p:nvPr/>
        </p:nvSpPr>
        <p:spPr>
          <a:xfrm>
            <a:off x="986620" y="10718210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S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B5D115E-3B97-4DDA-9B94-FE7DAA27B386}"/>
              </a:ext>
            </a:extLst>
          </p:cNvPr>
          <p:cNvSpPr/>
          <p:nvPr/>
        </p:nvSpPr>
        <p:spPr>
          <a:xfrm>
            <a:off x="2182443" y="10710513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S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9646FCA-BE04-4D8A-A74A-82F5AB0E5D47}"/>
              </a:ext>
            </a:extLst>
          </p:cNvPr>
          <p:cNvSpPr/>
          <p:nvPr/>
        </p:nvSpPr>
        <p:spPr>
          <a:xfrm>
            <a:off x="2990341" y="10718210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F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A448111-40CB-4C75-86FE-6886E3FB0210}"/>
              </a:ext>
            </a:extLst>
          </p:cNvPr>
          <p:cNvSpPr/>
          <p:nvPr/>
        </p:nvSpPr>
        <p:spPr>
          <a:xfrm>
            <a:off x="4678586" y="10666185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1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FBB032A-CB20-4A60-B8ED-79D5B8C3F28D}"/>
              </a:ext>
            </a:extLst>
          </p:cNvPr>
          <p:cNvSpPr/>
          <p:nvPr/>
        </p:nvSpPr>
        <p:spPr>
          <a:xfrm>
            <a:off x="6852405" y="10756412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2</a:t>
            </a:r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C7422B1E-823B-4898-AEB4-8AB8BC16B1D2}"/>
              </a:ext>
            </a:extLst>
          </p:cNvPr>
          <p:cNvCxnSpPr>
            <a:cxnSpLocks/>
          </p:cNvCxnSpPr>
          <p:nvPr/>
        </p:nvCxnSpPr>
        <p:spPr>
          <a:xfrm flipV="1">
            <a:off x="2332129" y="11118713"/>
            <a:ext cx="0" cy="194254"/>
          </a:xfrm>
          <a:prstGeom prst="line">
            <a:avLst/>
          </a:prstGeom>
          <a:ln w="28575">
            <a:solidFill>
              <a:srgbClr val="CC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13CC8B5D-45CB-4EE0-B164-782146E8D439}"/>
              </a:ext>
            </a:extLst>
          </p:cNvPr>
          <p:cNvCxnSpPr>
            <a:cxnSpLocks/>
            <a:endCxn id="28" idx="4"/>
          </p:cNvCxnSpPr>
          <p:nvPr/>
        </p:nvCxnSpPr>
        <p:spPr>
          <a:xfrm flipV="1">
            <a:off x="2332989" y="11011605"/>
            <a:ext cx="0" cy="1078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68A2D317-38D4-44BD-AEF3-0E0969EE51B8}"/>
              </a:ext>
            </a:extLst>
          </p:cNvPr>
          <p:cNvCxnSpPr>
            <a:cxnSpLocks/>
            <a:stCxn id="27" idx="0"/>
          </p:cNvCxnSpPr>
          <p:nvPr/>
        </p:nvCxnSpPr>
        <p:spPr>
          <a:xfrm flipH="1" flipV="1">
            <a:off x="1136680" y="10614660"/>
            <a:ext cx="486" cy="1035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94DD9DF6-F829-4DAF-90AD-20EA4F320EB6}"/>
              </a:ext>
            </a:extLst>
          </p:cNvPr>
          <p:cNvCxnSpPr>
            <a:cxnSpLocks/>
            <a:endCxn id="30" idx="4"/>
          </p:cNvCxnSpPr>
          <p:nvPr/>
        </p:nvCxnSpPr>
        <p:spPr>
          <a:xfrm flipV="1">
            <a:off x="4829132" y="10967277"/>
            <a:ext cx="0" cy="10685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309653AB-3EB0-48EA-8C36-862AA7FF5412}"/>
              </a:ext>
            </a:extLst>
          </p:cNvPr>
          <p:cNvCxnSpPr>
            <a:cxnSpLocks/>
            <a:stCxn id="29" idx="0"/>
          </p:cNvCxnSpPr>
          <p:nvPr/>
        </p:nvCxnSpPr>
        <p:spPr>
          <a:xfrm flipV="1">
            <a:off x="3140887" y="10614660"/>
            <a:ext cx="0" cy="10355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" name="Rectangle 17">
            <a:extLst>
              <a:ext uri="{FF2B5EF4-FFF2-40B4-BE49-F238E27FC236}">
                <a16:creationId xmlns:a16="http://schemas.microsoft.com/office/drawing/2014/main" id="{ACE40409-1BFA-485E-847F-BF6A4412D91D}"/>
              </a:ext>
            </a:extLst>
          </p:cNvPr>
          <p:cNvSpPr/>
          <p:nvPr/>
        </p:nvSpPr>
        <p:spPr>
          <a:xfrm flipV="1">
            <a:off x="8805139" y="10149102"/>
            <a:ext cx="45719" cy="506535"/>
          </a:xfrm>
          <a:custGeom>
            <a:avLst/>
            <a:gdLst>
              <a:gd name="connsiteX0" fmla="*/ 0 w 28800"/>
              <a:gd name="connsiteY0" fmla="*/ 0 h 133498"/>
              <a:gd name="connsiteX1" fmla="*/ 28800 w 28800"/>
              <a:gd name="connsiteY1" fmla="*/ 0 h 133498"/>
              <a:gd name="connsiteX2" fmla="*/ 28800 w 28800"/>
              <a:gd name="connsiteY2" fmla="*/ 133498 h 133498"/>
              <a:gd name="connsiteX3" fmla="*/ 0 w 28800"/>
              <a:gd name="connsiteY3" fmla="*/ 133498 h 133498"/>
              <a:gd name="connsiteX4" fmla="*/ 0 w 28800"/>
              <a:gd name="connsiteY4" fmla="*/ 0 h 133498"/>
              <a:gd name="connsiteX0" fmla="*/ 0 w 28800"/>
              <a:gd name="connsiteY0" fmla="*/ 0 h 148738"/>
              <a:gd name="connsiteX1" fmla="*/ 28800 w 28800"/>
              <a:gd name="connsiteY1" fmla="*/ 15240 h 148738"/>
              <a:gd name="connsiteX2" fmla="*/ 28800 w 28800"/>
              <a:gd name="connsiteY2" fmla="*/ 148738 h 148738"/>
              <a:gd name="connsiteX3" fmla="*/ 0 w 28800"/>
              <a:gd name="connsiteY3" fmla="*/ 148738 h 148738"/>
              <a:gd name="connsiteX4" fmla="*/ 0 w 28800"/>
              <a:gd name="connsiteY4" fmla="*/ 0 h 148738"/>
              <a:gd name="connsiteX0" fmla="*/ 0 w 28800"/>
              <a:gd name="connsiteY0" fmla="*/ 0 h 143023"/>
              <a:gd name="connsiteX1" fmla="*/ 28800 w 28800"/>
              <a:gd name="connsiteY1" fmla="*/ 9525 h 143023"/>
              <a:gd name="connsiteX2" fmla="*/ 28800 w 28800"/>
              <a:gd name="connsiteY2" fmla="*/ 143023 h 143023"/>
              <a:gd name="connsiteX3" fmla="*/ 0 w 28800"/>
              <a:gd name="connsiteY3" fmla="*/ 143023 h 143023"/>
              <a:gd name="connsiteX4" fmla="*/ 0 w 28800"/>
              <a:gd name="connsiteY4" fmla="*/ 0 h 143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00" h="143023">
                <a:moveTo>
                  <a:pt x="0" y="0"/>
                </a:moveTo>
                <a:lnTo>
                  <a:pt x="28800" y="9525"/>
                </a:lnTo>
                <a:lnTo>
                  <a:pt x="28800" y="143023"/>
                </a:lnTo>
                <a:lnTo>
                  <a:pt x="0" y="14302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9" name="Oval 378">
            <a:extLst>
              <a:ext uri="{FF2B5EF4-FFF2-40B4-BE49-F238E27FC236}">
                <a16:creationId xmlns:a16="http://schemas.microsoft.com/office/drawing/2014/main" id="{B81A8C7B-A575-438D-832F-B4CC72DAACD1}"/>
              </a:ext>
            </a:extLst>
          </p:cNvPr>
          <p:cNvSpPr/>
          <p:nvPr/>
        </p:nvSpPr>
        <p:spPr>
          <a:xfrm>
            <a:off x="8602280" y="9884043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200" dirty="0">
                <a:latin typeface="+mj-lt"/>
              </a:rPr>
              <a:t>3</a:t>
            </a:r>
          </a:p>
        </p:txBody>
      </p: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D4CDF97F-ADEB-4A23-ABD6-099264B4A565}"/>
              </a:ext>
            </a:extLst>
          </p:cNvPr>
          <p:cNvCxnSpPr>
            <a:cxnSpLocks/>
          </p:cNvCxnSpPr>
          <p:nvPr/>
        </p:nvCxnSpPr>
        <p:spPr>
          <a:xfrm flipV="1">
            <a:off x="4809146" y="11113775"/>
            <a:ext cx="0" cy="194254"/>
          </a:xfrm>
          <a:prstGeom prst="line">
            <a:avLst/>
          </a:prstGeom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572485C2-02A1-47C3-BBE1-F84EF32D835C}"/>
              </a:ext>
            </a:extLst>
          </p:cNvPr>
          <p:cNvCxnSpPr>
            <a:cxnSpLocks/>
          </p:cNvCxnSpPr>
          <p:nvPr/>
        </p:nvCxnSpPr>
        <p:spPr>
          <a:xfrm flipV="1">
            <a:off x="3140995" y="10422311"/>
            <a:ext cx="0" cy="194254"/>
          </a:xfrm>
          <a:prstGeom prst="line">
            <a:avLst/>
          </a:prstGeom>
          <a:ln w="28575">
            <a:solidFill>
              <a:srgbClr val="CC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D51C1044-6C27-4B46-B041-A8F31D2272DF}"/>
              </a:ext>
            </a:extLst>
          </p:cNvPr>
          <p:cNvCxnSpPr>
            <a:cxnSpLocks/>
            <a:stCxn id="40" idx="0"/>
          </p:cNvCxnSpPr>
          <p:nvPr/>
        </p:nvCxnSpPr>
        <p:spPr>
          <a:xfrm flipV="1">
            <a:off x="7002951" y="10635952"/>
            <a:ext cx="0" cy="12046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386">
            <a:extLst>
              <a:ext uri="{FF2B5EF4-FFF2-40B4-BE49-F238E27FC236}">
                <a16:creationId xmlns:a16="http://schemas.microsoft.com/office/drawing/2014/main" id="{1D321200-CDC8-4BAC-9CB7-D7488638C469}"/>
              </a:ext>
            </a:extLst>
          </p:cNvPr>
          <p:cNvCxnSpPr>
            <a:cxnSpLocks/>
          </p:cNvCxnSpPr>
          <p:nvPr/>
        </p:nvCxnSpPr>
        <p:spPr>
          <a:xfrm flipV="1">
            <a:off x="7002951" y="10446872"/>
            <a:ext cx="0" cy="194254"/>
          </a:xfrm>
          <a:prstGeom prst="line">
            <a:avLst/>
          </a:prstGeom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8A2C3C83-831B-4388-A712-5CFA5596EBBB}"/>
              </a:ext>
            </a:extLst>
          </p:cNvPr>
          <p:cNvGrpSpPr/>
          <p:nvPr/>
        </p:nvGrpSpPr>
        <p:grpSpPr>
          <a:xfrm>
            <a:off x="657714" y="8173814"/>
            <a:ext cx="6241517" cy="1362443"/>
            <a:chOff x="692676" y="8180824"/>
            <a:chExt cx="6241517" cy="1362443"/>
          </a:xfrm>
        </p:grpSpPr>
        <p:sp>
          <p:nvSpPr>
            <p:cNvPr id="503" name="Oval 502">
              <a:extLst>
                <a:ext uri="{FF2B5EF4-FFF2-40B4-BE49-F238E27FC236}">
                  <a16:creationId xmlns:a16="http://schemas.microsoft.com/office/drawing/2014/main" id="{542EFD98-4438-487B-A7B7-9AB63DD2EAE3}"/>
                </a:ext>
              </a:extLst>
            </p:cNvPr>
            <p:cNvSpPr/>
            <p:nvPr/>
          </p:nvSpPr>
          <p:spPr>
            <a:xfrm flipV="1">
              <a:off x="2445797" y="8993155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6</a:t>
              </a:r>
            </a:p>
          </p:txBody>
        </p:sp>
        <p:sp>
          <p:nvSpPr>
            <p:cNvPr id="504" name="Oval 503">
              <a:extLst>
                <a:ext uri="{FF2B5EF4-FFF2-40B4-BE49-F238E27FC236}">
                  <a16:creationId xmlns:a16="http://schemas.microsoft.com/office/drawing/2014/main" id="{4D93FE3F-0B34-4E9C-9A7D-A85624803285}"/>
                </a:ext>
              </a:extLst>
            </p:cNvPr>
            <p:cNvSpPr/>
            <p:nvPr/>
          </p:nvSpPr>
          <p:spPr>
            <a:xfrm flipV="1">
              <a:off x="4691657" y="8923483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5</a:t>
              </a:r>
            </a:p>
          </p:txBody>
        </p:sp>
        <p:sp>
          <p:nvSpPr>
            <p:cNvPr id="507" name="Oval 506">
              <a:extLst>
                <a:ext uri="{FF2B5EF4-FFF2-40B4-BE49-F238E27FC236}">
                  <a16:creationId xmlns:a16="http://schemas.microsoft.com/office/drawing/2014/main" id="{2719CD89-428A-4CA3-A982-C7145933764B}"/>
                </a:ext>
              </a:extLst>
            </p:cNvPr>
            <p:cNvSpPr/>
            <p:nvPr/>
          </p:nvSpPr>
          <p:spPr>
            <a:xfrm flipV="1">
              <a:off x="6633101" y="8982286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cene3d>
                <a:camera prst="orthographicFront">
                  <a:rot lat="0" lon="0" rev="10800000"/>
                </a:camera>
                <a:lightRig rig="threePt" dir="t"/>
              </a:scene3d>
            </a:bodyPr>
            <a:lstStyle/>
            <a:p>
              <a:pPr algn="ctr"/>
              <a:r>
                <a:rPr lang="en-GB" sz="1200" dirty="0">
                  <a:latin typeface="+mj-lt"/>
                </a:rPr>
                <a:t>4</a:t>
              </a:r>
            </a:p>
          </p:txBody>
        </p:sp>
        <p:cxnSp>
          <p:nvCxnSpPr>
            <p:cNvPr id="509" name="Straight Connector 508">
              <a:extLst>
                <a:ext uri="{FF2B5EF4-FFF2-40B4-BE49-F238E27FC236}">
                  <a16:creationId xmlns:a16="http://schemas.microsoft.com/office/drawing/2014/main" id="{5D8071E2-810C-47A6-BD6B-A3B4B4555322}"/>
                </a:ext>
              </a:extLst>
            </p:cNvPr>
            <p:cNvCxnSpPr>
              <a:cxnSpLocks/>
            </p:cNvCxnSpPr>
            <p:nvPr/>
          </p:nvCxnSpPr>
          <p:spPr>
            <a:xfrm>
              <a:off x="2593130" y="8638062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>
              <a:extLst>
                <a:ext uri="{FF2B5EF4-FFF2-40B4-BE49-F238E27FC236}">
                  <a16:creationId xmlns:a16="http://schemas.microsoft.com/office/drawing/2014/main" id="{F0CE0F4E-131E-4165-9747-29BE1C515AE2}"/>
                </a:ext>
              </a:extLst>
            </p:cNvPr>
            <p:cNvCxnSpPr>
              <a:cxnSpLocks/>
              <a:endCxn id="503" idx="4"/>
            </p:cNvCxnSpPr>
            <p:nvPr/>
          </p:nvCxnSpPr>
          <p:spPr>
            <a:xfrm>
              <a:off x="2595483" y="8842942"/>
              <a:ext cx="860" cy="150213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Straight Connector 512">
              <a:extLst>
                <a:ext uri="{FF2B5EF4-FFF2-40B4-BE49-F238E27FC236}">
                  <a16:creationId xmlns:a16="http://schemas.microsoft.com/office/drawing/2014/main" id="{29CB9848-B7A1-4589-9E10-127B151E7180}"/>
                </a:ext>
              </a:extLst>
            </p:cNvPr>
            <p:cNvCxnSpPr>
              <a:cxnSpLocks/>
              <a:endCxn id="507" idx="4"/>
            </p:cNvCxnSpPr>
            <p:nvPr/>
          </p:nvCxnSpPr>
          <p:spPr>
            <a:xfrm>
              <a:off x="6783647" y="8873862"/>
              <a:ext cx="0" cy="108424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Straight Connector 513">
              <a:extLst>
                <a:ext uri="{FF2B5EF4-FFF2-40B4-BE49-F238E27FC236}">
                  <a16:creationId xmlns:a16="http://schemas.microsoft.com/office/drawing/2014/main" id="{6352992E-7E1B-4EC7-B7FF-F299C30A9DFA}"/>
                </a:ext>
              </a:extLst>
            </p:cNvPr>
            <p:cNvCxnSpPr>
              <a:cxnSpLocks/>
              <a:stCxn id="504" idx="0"/>
            </p:cNvCxnSpPr>
            <p:nvPr/>
          </p:nvCxnSpPr>
          <p:spPr>
            <a:xfrm>
              <a:off x="4842203" y="9224575"/>
              <a:ext cx="0" cy="10355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8E91DED6-3CAC-4384-BF39-E5AF4324B67B}"/>
                </a:ext>
              </a:extLst>
            </p:cNvPr>
            <p:cNvCxnSpPr>
              <a:cxnSpLocks/>
            </p:cNvCxnSpPr>
            <p:nvPr/>
          </p:nvCxnSpPr>
          <p:spPr>
            <a:xfrm>
              <a:off x="6770987" y="8655948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Straight Connector 520">
              <a:extLst>
                <a:ext uri="{FF2B5EF4-FFF2-40B4-BE49-F238E27FC236}">
                  <a16:creationId xmlns:a16="http://schemas.microsoft.com/office/drawing/2014/main" id="{BF3B76F5-3FCB-41FA-87AC-6ECA1AE3F2EC}"/>
                </a:ext>
              </a:extLst>
            </p:cNvPr>
            <p:cNvCxnSpPr>
              <a:cxnSpLocks/>
            </p:cNvCxnSpPr>
            <p:nvPr/>
          </p:nvCxnSpPr>
          <p:spPr>
            <a:xfrm>
              <a:off x="4835562" y="9349013"/>
              <a:ext cx="0" cy="19425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7" name="Straight Connector 556">
              <a:extLst>
                <a:ext uri="{FF2B5EF4-FFF2-40B4-BE49-F238E27FC236}">
                  <a16:creationId xmlns:a16="http://schemas.microsoft.com/office/drawing/2014/main" id="{186F208D-914C-4835-9001-E9A7DE65C8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1131" y="8704325"/>
              <a:ext cx="0" cy="824124"/>
            </a:xfrm>
            <a:prstGeom prst="line">
              <a:avLst/>
            </a:prstGeom>
            <a:ln w="28575">
              <a:solidFill>
                <a:srgbClr val="58B3C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8" name="Rectangle 17">
              <a:extLst>
                <a:ext uri="{FF2B5EF4-FFF2-40B4-BE49-F238E27FC236}">
                  <a16:creationId xmlns:a16="http://schemas.microsoft.com/office/drawing/2014/main" id="{93F8ED55-01F2-4EDA-B68B-47BE1CDF1B10}"/>
                </a:ext>
              </a:extLst>
            </p:cNvPr>
            <p:cNvSpPr/>
            <p:nvPr/>
          </p:nvSpPr>
          <p:spPr>
            <a:xfrm flipH="1" flipV="1">
              <a:off x="789416" y="8489241"/>
              <a:ext cx="45719" cy="408784"/>
            </a:xfrm>
            <a:custGeom>
              <a:avLst/>
              <a:gdLst>
                <a:gd name="connsiteX0" fmla="*/ 0 w 28800"/>
                <a:gd name="connsiteY0" fmla="*/ 0 h 133498"/>
                <a:gd name="connsiteX1" fmla="*/ 28800 w 28800"/>
                <a:gd name="connsiteY1" fmla="*/ 0 h 133498"/>
                <a:gd name="connsiteX2" fmla="*/ 28800 w 28800"/>
                <a:gd name="connsiteY2" fmla="*/ 133498 h 133498"/>
                <a:gd name="connsiteX3" fmla="*/ 0 w 28800"/>
                <a:gd name="connsiteY3" fmla="*/ 133498 h 133498"/>
                <a:gd name="connsiteX4" fmla="*/ 0 w 28800"/>
                <a:gd name="connsiteY4" fmla="*/ 0 h 133498"/>
                <a:gd name="connsiteX0" fmla="*/ 0 w 28800"/>
                <a:gd name="connsiteY0" fmla="*/ 0 h 148738"/>
                <a:gd name="connsiteX1" fmla="*/ 28800 w 28800"/>
                <a:gd name="connsiteY1" fmla="*/ 15240 h 148738"/>
                <a:gd name="connsiteX2" fmla="*/ 28800 w 28800"/>
                <a:gd name="connsiteY2" fmla="*/ 148738 h 148738"/>
                <a:gd name="connsiteX3" fmla="*/ 0 w 28800"/>
                <a:gd name="connsiteY3" fmla="*/ 148738 h 148738"/>
                <a:gd name="connsiteX4" fmla="*/ 0 w 28800"/>
                <a:gd name="connsiteY4" fmla="*/ 0 h 148738"/>
                <a:gd name="connsiteX0" fmla="*/ 0 w 28800"/>
                <a:gd name="connsiteY0" fmla="*/ 0 h 143023"/>
                <a:gd name="connsiteX1" fmla="*/ 28800 w 28800"/>
                <a:gd name="connsiteY1" fmla="*/ 9525 h 143023"/>
                <a:gd name="connsiteX2" fmla="*/ 28800 w 28800"/>
                <a:gd name="connsiteY2" fmla="*/ 143023 h 143023"/>
                <a:gd name="connsiteX3" fmla="*/ 0 w 28800"/>
                <a:gd name="connsiteY3" fmla="*/ 143023 h 143023"/>
                <a:gd name="connsiteX4" fmla="*/ 0 w 28800"/>
                <a:gd name="connsiteY4" fmla="*/ 0 h 143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800" h="143023">
                  <a:moveTo>
                    <a:pt x="0" y="0"/>
                  </a:moveTo>
                  <a:lnTo>
                    <a:pt x="28800" y="9525"/>
                  </a:lnTo>
                  <a:lnTo>
                    <a:pt x="28800" y="143023"/>
                  </a:lnTo>
                  <a:lnTo>
                    <a:pt x="0" y="1430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59" name="Oval 558">
              <a:extLst>
                <a:ext uri="{FF2B5EF4-FFF2-40B4-BE49-F238E27FC236}">
                  <a16:creationId xmlns:a16="http://schemas.microsoft.com/office/drawing/2014/main" id="{031550DF-9A63-4853-9B6A-CFEB8EA021B2}"/>
                </a:ext>
              </a:extLst>
            </p:cNvPr>
            <p:cNvSpPr/>
            <p:nvPr/>
          </p:nvSpPr>
          <p:spPr>
            <a:xfrm>
              <a:off x="692676" y="8180824"/>
              <a:ext cx="301092" cy="301092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200" dirty="0">
                  <a:latin typeface="+mj-lt"/>
                </a:rPr>
                <a:t>7</a:t>
              </a:r>
            </a:p>
          </p:txBody>
        </p:sp>
      </p:grpSp>
      <p:sp>
        <p:nvSpPr>
          <p:cNvPr id="562" name="Oval 561">
            <a:extLst>
              <a:ext uri="{FF2B5EF4-FFF2-40B4-BE49-F238E27FC236}">
                <a16:creationId xmlns:a16="http://schemas.microsoft.com/office/drawing/2014/main" id="{FD686E30-33DA-4205-9979-EFE4444B87BF}"/>
              </a:ext>
            </a:extLst>
          </p:cNvPr>
          <p:cNvSpPr/>
          <p:nvPr/>
        </p:nvSpPr>
        <p:spPr>
          <a:xfrm flipV="1">
            <a:off x="2455659" y="7169725"/>
            <a:ext cx="301092" cy="301092"/>
          </a:xfrm>
          <a:prstGeom prst="ellipse">
            <a:avLst/>
          </a:prstGeom>
          <a:solidFill>
            <a:srgbClr val="58B3C8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8</a:t>
            </a:r>
          </a:p>
        </p:txBody>
      </p:sp>
      <p:sp>
        <p:nvSpPr>
          <p:cNvPr id="566" name="Oval 565">
            <a:extLst>
              <a:ext uri="{FF2B5EF4-FFF2-40B4-BE49-F238E27FC236}">
                <a16:creationId xmlns:a16="http://schemas.microsoft.com/office/drawing/2014/main" id="{A7E1BD59-EA2C-47B2-A079-D77149E81F43}"/>
              </a:ext>
            </a:extLst>
          </p:cNvPr>
          <p:cNvSpPr/>
          <p:nvPr/>
        </p:nvSpPr>
        <p:spPr>
          <a:xfrm flipV="1">
            <a:off x="4694750" y="7132337"/>
            <a:ext cx="301092" cy="301092"/>
          </a:xfrm>
          <a:prstGeom prst="ellipse">
            <a:avLst/>
          </a:prstGeom>
          <a:solidFill>
            <a:srgbClr val="58B3C8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E</a:t>
            </a:r>
          </a:p>
        </p:txBody>
      </p:sp>
      <p:sp>
        <p:nvSpPr>
          <p:cNvPr id="567" name="Oval 566">
            <a:extLst>
              <a:ext uri="{FF2B5EF4-FFF2-40B4-BE49-F238E27FC236}">
                <a16:creationId xmlns:a16="http://schemas.microsoft.com/office/drawing/2014/main" id="{ADA1C709-A3F3-45B3-9DFE-0B2669FEE251}"/>
              </a:ext>
            </a:extLst>
          </p:cNvPr>
          <p:cNvSpPr/>
          <p:nvPr/>
        </p:nvSpPr>
        <p:spPr>
          <a:xfrm flipV="1">
            <a:off x="6404585" y="7157024"/>
            <a:ext cx="466997" cy="301092"/>
          </a:xfrm>
          <a:prstGeom prst="ellipse">
            <a:avLst/>
          </a:prstGeom>
          <a:solidFill>
            <a:srgbClr val="58B3C8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WEX</a:t>
            </a:r>
          </a:p>
        </p:txBody>
      </p:sp>
      <p:cxnSp>
        <p:nvCxnSpPr>
          <p:cNvPr id="571" name="Straight Connector 570">
            <a:extLst>
              <a:ext uri="{FF2B5EF4-FFF2-40B4-BE49-F238E27FC236}">
                <a16:creationId xmlns:a16="http://schemas.microsoft.com/office/drawing/2014/main" id="{FC1CB5DA-2BAB-4464-B348-3E7F8F617D30}"/>
              </a:ext>
            </a:extLst>
          </p:cNvPr>
          <p:cNvCxnSpPr>
            <a:cxnSpLocks/>
          </p:cNvCxnSpPr>
          <p:nvPr/>
        </p:nvCxnSpPr>
        <p:spPr>
          <a:xfrm>
            <a:off x="6651633" y="7034282"/>
            <a:ext cx="0" cy="108424"/>
          </a:xfrm>
          <a:prstGeom prst="line">
            <a:avLst/>
          </a:prstGeom>
          <a:solidFill>
            <a:srgbClr val="F29B27"/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" name="Straight Connector 571">
            <a:extLst>
              <a:ext uri="{FF2B5EF4-FFF2-40B4-BE49-F238E27FC236}">
                <a16:creationId xmlns:a16="http://schemas.microsoft.com/office/drawing/2014/main" id="{E71CD08C-5EE9-4216-B93F-9A264FBF8CBE}"/>
              </a:ext>
            </a:extLst>
          </p:cNvPr>
          <p:cNvCxnSpPr>
            <a:cxnSpLocks/>
          </p:cNvCxnSpPr>
          <p:nvPr/>
        </p:nvCxnSpPr>
        <p:spPr>
          <a:xfrm>
            <a:off x="2592800" y="7015135"/>
            <a:ext cx="0" cy="182259"/>
          </a:xfrm>
          <a:prstGeom prst="line">
            <a:avLst/>
          </a:prstGeom>
          <a:solidFill>
            <a:srgbClr val="F29B27"/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Straight Connector 576">
            <a:extLst>
              <a:ext uri="{FF2B5EF4-FFF2-40B4-BE49-F238E27FC236}">
                <a16:creationId xmlns:a16="http://schemas.microsoft.com/office/drawing/2014/main" id="{2B88A172-16B0-4A04-9AD2-D9BD288E47B0}"/>
              </a:ext>
            </a:extLst>
          </p:cNvPr>
          <p:cNvCxnSpPr>
            <a:cxnSpLocks/>
          </p:cNvCxnSpPr>
          <p:nvPr/>
        </p:nvCxnSpPr>
        <p:spPr>
          <a:xfrm>
            <a:off x="6679685" y="6854811"/>
            <a:ext cx="0" cy="194254"/>
          </a:xfrm>
          <a:prstGeom prst="line">
            <a:avLst/>
          </a:prstGeom>
          <a:solidFill>
            <a:srgbClr val="F29B27"/>
          </a:solidFill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8" name="Straight Connector 577">
            <a:extLst>
              <a:ext uri="{FF2B5EF4-FFF2-40B4-BE49-F238E27FC236}">
                <a16:creationId xmlns:a16="http://schemas.microsoft.com/office/drawing/2014/main" id="{FF0D74A7-A569-4BAB-9709-196BF5F46668}"/>
              </a:ext>
            </a:extLst>
          </p:cNvPr>
          <p:cNvCxnSpPr>
            <a:cxnSpLocks/>
          </p:cNvCxnSpPr>
          <p:nvPr/>
        </p:nvCxnSpPr>
        <p:spPr>
          <a:xfrm>
            <a:off x="2593759" y="6892326"/>
            <a:ext cx="0" cy="194254"/>
          </a:xfrm>
          <a:prstGeom prst="line">
            <a:avLst/>
          </a:prstGeom>
          <a:solidFill>
            <a:srgbClr val="F29B27"/>
          </a:solidFill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Straight Connector 579">
            <a:extLst>
              <a:ext uri="{FF2B5EF4-FFF2-40B4-BE49-F238E27FC236}">
                <a16:creationId xmlns:a16="http://schemas.microsoft.com/office/drawing/2014/main" id="{FA62D4D5-7D12-493E-A77F-C640DCD09AE4}"/>
              </a:ext>
            </a:extLst>
          </p:cNvPr>
          <p:cNvCxnSpPr>
            <a:cxnSpLocks/>
          </p:cNvCxnSpPr>
          <p:nvPr/>
        </p:nvCxnSpPr>
        <p:spPr>
          <a:xfrm>
            <a:off x="4847517" y="7424649"/>
            <a:ext cx="0" cy="120460"/>
          </a:xfrm>
          <a:prstGeom prst="line">
            <a:avLst/>
          </a:prstGeom>
          <a:solidFill>
            <a:srgbClr val="F29B27"/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" name="Straight Connector 580">
            <a:extLst>
              <a:ext uri="{FF2B5EF4-FFF2-40B4-BE49-F238E27FC236}">
                <a16:creationId xmlns:a16="http://schemas.microsoft.com/office/drawing/2014/main" id="{7D9637B2-CFD7-4C3B-8D59-940225C2E85B}"/>
              </a:ext>
            </a:extLst>
          </p:cNvPr>
          <p:cNvCxnSpPr>
            <a:cxnSpLocks/>
          </p:cNvCxnSpPr>
          <p:nvPr/>
        </p:nvCxnSpPr>
        <p:spPr>
          <a:xfrm>
            <a:off x="4873348" y="7545272"/>
            <a:ext cx="0" cy="194254"/>
          </a:xfrm>
          <a:prstGeom prst="line">
            <a:avLst/>
          </a:prstGeom>
          <a:solidFill>
            <a:srgbClr val="F29B27"/>
          </a:solidFill>
          <a:ln w="28575">
            <a:solidFill>
              <a:srgbClr val="58B3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9" name="Oval 438">
            <a:extLst>
              <a:ext uri="{FF2B5EF4-FFF2-40B4-BE49-F238E27FC236}">
                <a16:creationId xmlns:a16="http://schemas.microsoft.com/office/drawing/2014/main" id="{EE1F33B0-BC1D-4106-B372-8704C3B5FA2F}"/>
              </a:ext>
            </a:extLst>
          </p:cNvPr>
          <p:cNvSpPr/>
          <p:nvPr/>
        </p:nvSpPr>
        <p:spPr>
          <a:xfrm flipV="1">
            <a:off x="8664312" y="6434344"/>
            <a:ext cx="301092" cy="301092"/>
          </a:xfrm>
          <a:prstGeom prst="ellipse">
            <a:avLst/>
          </a:prstGeom>
          <a:solidFill>
            <a:srgbClr val="F29B2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9</a:t>
            </a:r>
          </a:p>
        </p:txBody>
      </p: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99E3E506-1349-4A9A-BC98-655F7FE99FDE}"/>
              </a:ext>
            </a:extLst>
          </p:cNvPr>
          <p:cNvCxnSpPr>
            <a:cxnSpLocks/>
          </p:cNvCxnSpPr>
          <p:nvPr/>
        </p:nvCxnSpPr>
        <p:spPr>
          <a:xfrm>
            <a:off x="8817079" y="6726656"/>
            <a:ext cx="0" cy="322409"/>
          </a:xfrm>
          <a:prstGeom prst="line">
            <a:avLst/>
          </a:prstGeom>
          <a:solidFill>
            <a:srgbClr val="F29B27"/>
          </a:solidFill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3EF1EF0B-C7B2-4E10-90F3-D9AF8C0461F1}"/>
              </a:ext>
            </a:extLst>
          </p:cNvPr>
          <p:cNvCxnSpPr>
            <a:cxnSpLocks/>
          </p:cNvCxnSpPr>
          <p:nvPr/>
        </p:nvCxnSpPr>
        <p:spPr>
          <a:xfrm flipH="1">
            <a:off x="8791203" y="7015135"/>
            <a:ext cx="19986" cy="627264"/>
          </a:xfrm>
          <a:prstGeom prst="line">
            <a:avLst/>
          </a:prstGeom>
          <a:solidFill>
            <a:srgbClr val="F29B27"/>
          </a:solidFill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7" name="Oval 586">
            <a:extLst>
              <a:ext uri="{FF2B5EF4-FFF2-40B4-BE49-F238E27FC236}">
                <a16:creationId xmlns:a16="http://schemas.microsoft.com/office/drawing/2014/main" id="{233F9B50-5912-4538-8C47-8AEF329A7CEE}"/>
              </a:ext>
            </a:extLst>
          </p:cNvPr>
          <p:cNvSpPr/>
          <p:nvPr/>
        </p:nvSpPr>
        <p:spPr>
          <a:xfrm flipV="1">
            <a:off x="2560268" y="5372342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R</a:t>
            </a:r>
          </a:p>
        </p:txBody>
      </p:sp>
      <p:sp>
        <p:nvSpPr>
          <p:cNvPr id="590" name="Oval 589">
            <a:extLst>
              <a:ext uri="{FF2B5EF4-FFF2-40B4-BE49-F238E27FC236}">
                <a16:creationId xmlns:a16="http://schemas.microsoft.com/office/drawing/2014/main" id="{97EF7120-96E2-4D59-A3AF-49524895F084}"/>
              </a:ext>
            </a:extLst>
          </p:cNvPr>
          <p:cNvSpPr/>
          <p:nvPr/>
        </p:nvSpPr>
        <p:spPr>
          <a:xfrm flipV="1">
            <a:off x="4744115" y="5353034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11</a:t>
            </a:r>
          </a:p>
        </p:txBody>
      </p:sp>
      <p:sp>
        <p:nvSpPr>
          <p:cNvPr id="591" name="Oval 590">
            <a:extLst>
              <a:ext uri="{FF2B5EF4-FFF2-40B4-BE49-F238E27FC236}">
                <a16:creationId xmlns:a16="http://schemas.microsoft.com/office/drawing/2014/main" id="{E6FDB3F2-C949-4454-B19F-3F67D64668C9}"/>
              </a:ext>
            </a:extLst>
          </p:cNvPr>
          <p:cNvSpPr/>
          <p:nvPr/>
        </p:nvSpPr>
        <p:spPr>
          <a:xfrm flipV="1">
            <a:off x="6526709" y="5363245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10</a:t>
            </a:r>
          </a:p>
        </p:txBody>
      </p:sp>
      <p:cxnSp>
        <p:nvCxnSpPr>
          <p:cNvPr id="593" name="Straight Connector 592">
            <a:extLst>
              <a:ext uri="{FF2B5EF4-FFF2-40B4-BE49-F238E27FC236}">
                <a16:creationId xmlns:a16="http://schemas.microsoft.com/office/drawing/2014/main" id="{8133CA69-B48D-404A-884B-F008893C8ABC}"/>
              </a:ext>
            </a:extLst>
          </p:cNvPr>
          <p:cNvCxnSpPr>
            <a:cxnSpLocks/>
          </p:cNvCxnSpPr>
          <p:nvPr/>
        </p:nvCxnSpPr>
        <p:spPr>
          <a:xfrm>
            <a:off x="2711859" y="5070980"/>
            <a:ext cx="0" cy="19425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4" name="Straight Connector 593">
            <a:extLst>
              <a:ext uri="{FF2B5EF4-FFF2-40B4-BE49-F238E27FC236}">
                <a16:creationId xmlns:a16="http://schemas.microsoft.com/office/drawing/2014/main" id="{4B63CE41-1CCA-4CE0-9BA6-7FAAF9C4BCD0}"/>
              </a:ext>
            </a:extLst>
          </p:cNvPr>
          <p:cNvCxnSpPr>
            <a:cxnSpLocks/>
            <a:endCxn id="587" idx="4"/>
          </p:cNvCxnSpPr>
          <p:nvPr/>
        </p:nvCxnSpPr>
        <p:spPr>
          <a:xfrm>
            <a:off x="2710814" y="5264539"/>
            <a:ext cx="0" cy="1078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6" name="Straight Connector 595">
            <a:extLst>
              <a:ext uri="{FF2B5EF4-FFF2-40B4-BE49-F238E27FC236}">
                <a16:creationId xmlns:a16="http://schemas.microsoft.com/office/drawing/2014/main" id="{0AB243F5-7514-4C1F-9342-BDA1ADD60425}"/>
              </a:ext>
            </a:extLst>
          </p:cNvPr>
          <p:cNvCxnSpPr>
            <a:cxnSpLocks/>
            <a:endCxn id="591" idx="4"/>
          </p:cNvCxnSpPr>
          <p:nvPr/>
        </p:nvCxnSpPr>
        <p:spPr>
          <a:xfrm>
            <a:off x="6677255" y="5254821"/>
            <a:ext cx="0" cy="10842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Straight Connector 601">
            <a:extLst>
              <a:ext uri="{FF2B5EF4-FFF2-40B4-BE49-F238E27FC236}">
                <a16:creationId xmlns:a16="http://schemas.microsoft.com/office/drawing/2014/main" id="{4D66E32E-C4C4-4081-9A65-1E92DE8BAF91}"/>
              </a:ext>
            </a:extLst>
          </p:cNvPr>
          <p:cNvCxnSpPr>
            <a:cxnSpLocks/>
          </p:cNvCxnSpPr>
          <p:nvPr/>
        </p:nvCxnSpPr>
        <p:spPr>
          <a:xfrm>
            <a:off x="6676900" y="5062783"/>
            <a:ext cx="0" cy="19425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Connector 603">
            <a:extLst>
              <a:ext uri="{FF2B5EF4-FFF2-40B4-BE49-F238E27FC236}">
                <a16:creationId xmlns:a16="http://schemas.microsoft.com/office/drawing/2014/main" id="{035A69D1-8526-4C0F-B82A-38F90E56E19C}"/>
              </a:ext>
            </a:extLst>
          </p:cNvPr>
          <p:cNvCxnSpPr>
            <a:cxnSpLocks/>
          </p:cNvCxnSpPr>
          <p:nvPr/>
        </p:nvCxnSpPr>
        <p:spPr>
          <a:xfrm>
            <a:off x="4894221" y="5763391"/>
            <a:ext cx="0" cy="201874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4" name="Oval 533">
            <a:extLst>
              <a:ext uri="{FF2B5EF4-FFF2-40B4-BE49-F238E27FC236}">
                <a16:creationId xmlns:a16="http://schemas.microsoft.com/office/drawing/2014/main" id="{0A174266-E1AA-44B9-8C00-011B9F1A0EDC}"/>
              </a:ext>
            </a:extLst>
          </p:cNvPr>
          <p:cNvSpPr/>
          <p:nvPr/>
        </p:nvSpPr>
        <p:spPr>
          <a:xfrm flipV="1">
            <a:off x="684725" y="4604094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M</a:t>
            </a:r>
          </a:p>
        </p:txBody>
      </p:sp>
      <p:sp>
        <p:nvSpPr>
          <p:cNvPr id="613" name="Oval 612">
            <a:extLst>
              <a:ext uri="{FF2B5EF4-FFF2-40B4-BE49-F238E27FC236}">
                <a16:creationId xmlns:a16="http://schemas.microsoft.com/office/drawing/2014/main" id="{83B7D7D3-B198-452B-8302-5E508A2FC1AD}"/>
              </a:ext>
            </a:extLst>
          </p:cNvPr>
          <p:cNvSpPr/>
          <p:nvPr/>
        </p:nvSpPr>
        <p:spPr>
          <a:xfrm flipV="1">
            <a:off x="2629541" y="3563135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12</a:t>
            </a:r>
          </a:p>
        </p:txBody>
      </p:sp>
      <p:sp>
        <p:nvSpPr>
          <p:cNvPr id="614" name="Oval 613">
            <a:extLst>
              <a:ext uri="{FF2B5EF4-FFF2-40B4-BE49-F238E27FC236}">
                <a16:creationId xmlns:a16="http://schemas.microsoft.com/office/drawing/2014/main" id="{EB625AF0-3D12-4EFD-99A9-CE07C7C5510C}"/>
              </a:ext>
            </a:extLst>
          </p:cNvPr>
          <p:cNvSpPr/>
          <p:nvPr/>
        </p:nvSpPr>
        <p:spPr>
          <a:xfrm flipV="1">
            <a:off x="4591279" y="3563351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13</a:t>
            </a:r>
          </a:p>
        </p:txBody>
      </p:sp>
      <p:cxnSp>
        <p:nvCxnSpPr>
          <p:cNvPr id="620" name="Straight Connector 619">
            <a:extLst>
              <a:ext uri="{FF2B5EF4-FFF2-40B4-BE49-F238E27FC236}">
                <a16:creationId xmlns:a16="http://schemas.microsoft.com/office/drawing/2014/main" id="{A26B162B-3F9F-4534-93EF-FC9CAF1C44B1}"/>
              </a:ext>
            </a:extLst>
          </p:cNvPr>
          <p:cNvCxnSpPr>
            <a:cxnSpLocks/>
          </p:cNvCxnSpPr>
          <p:nvPr/>
        </p:nvCxnSpPr>
        <p:spPr>
          <a:xfrm>
            <a:off x="2800473" y="3466743"/>
            <a:ext cx="0" cy="10685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6" name="Straight Connector 625">
            <a:extLst>
              <a:ext uri="{FF2B5EF4-FFF2-40B4-BE49-F238E27FC236}">
                <a16:creationId xmlns:a16="http://schemas.microsoft.com/office/drawing/2014/main" id="{87C79B4D-441B-4FB9-ACB3-1776B12F4912}"/>
              </a:ext>
            </a:extLst>
          </p:cNvPr>
          <p:cNvCxnSpPr>
            <a:cxnSpLocks/>
          </p:cNvCxnSpPr>
          <p:nvPr/>
        </p:nvCxnSpPr>
        <p:spPr>
          <a:xfrm>
            <a:off x="2800473" y="3275037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4" name="Straight Connector 543">
            <a:extLst>
              <a:ext uri="{FF2B5EF4-FFF2-40B4-BE49-F238E27FC236}">
                <a16:creationId xmlns:a16="http://schemas.microsoft.com/office/drawing/2014/main" id="{D05C5056-BFE4-4495-86EA-F7BA9A2F3673}"/>
              </a:ext>
            </a:extLst>
          </p:cNvPr>
          <p:cNvCxnSpPr>
            <a:cxnSpLocks/>
          </p:cNvCxnSpPr>
          <p:nvPr/>
        </p:nvCxnSpPr>
        <p:spPr>
          <a:xfrm>
            <a:off x="4733404" y="3957694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6" name="Straight Connector 545">
            <a:extLst>
              <a:ext uri="{FF2B5EF4-FFF2-40B4-BE49-F238E27FC236}">
                <a16:creationId xmlns:a16="http://schemas.microsoft.com/office/drawing/2014/main" id="{03DDEA75-61F3-4B1D-8B62-CF2DA2750227}"/>
              </a:ext>
            </a:extLst>
          </p:cNvPr>
          <p:cNvCxnSpPr>
            <a:cxnSpLocks/>
          </p:cNvCxnSpPr>
          <p:nvPr/>
        </p:nvCxnSpPr>
        <p:spPr>
          <a:xfrm>
            <a:off x="8585912" y="3439203"/>
            <a:ext cx="1325" cy="22150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7" name="Straight Connector 546">
            <a:extLst>
              <a:ext uri="{FF2B5EF4-FFF2-40B4-BE49-F238E27FC236}">
                <a16:creationId xmlns:a16="http://schemas.microsoft.com/office/drawing/2014/main" id="{3ADB5F72-5277-46E8-A5C8-C2B112640901}"/>
              </a:ext>
            </a:extLst>
          </p:cNvPr>
          <p:cNvCxnSpPr>
            <a:cxnSpLocks/>
          </p:cNvCxnSpPr>
          <p:nvPr/>
        </p:nvCxnSpPr>
        <p:spPr>
          <a:xfrm>
            <a:off x="8587237" y="3660708"/>
            <a:ext cx="0" cy="449532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Connector 547">
            <a:extLst>
              <a:ext uri="{FF2B5EF4-FFF2-40B4-BE49-F238E27FC236}">
                <a16:creationId xmlns:a16="http://schemas.microsoft.com/office/drawing/2014/main" id="{034529D5-4289-44EC-AD4B-9EBF6A5DD564}"/>
              </a:ext>
            </a:extLst>
          </p:cNvPr>
          <p:cNvCxnSpPr>
            <a:cxnSpLocks/>
          </p:cNvCxnSpPr>
          <p:nvPr/>
        </p:nvCxnSpPr>
        <p:spPr>
          <a:xfrm>
            <a:off x="6894959" y="3490464"/>
            <a:ext cx="0" cy="10842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Straight Connector 548">
            <a:extLst>
              <a:ext uri="{FF2B5EF4-FFF2-40B4-BE49-F238E27FC236}">
                <a16:creationId xmlns:a16="http://schemas.microsoft.com/office/drawing/2014/main" id="{F1255013-75CB-4F93-A955-B17C8D5F4F26}"/>
              </a:ext>
            </a:extLst>
          </p:cNvPr>
          <p:cNvCxnSpPr>
            <a:cxnSpLocks/>
          </p:cNvCxnSpPr>
          <p:nvPr/>
        </p:nvCxnSpPr>
        <p:spPr>
          <a:xfrm>
            <a:off x="6894604" y="3300331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7" name="Oval 636">
            <a:extLst>
              <a:ext uri="{FF2B5EF4-FFF2-40B4-BE49-F238E27FC236}">
                <a16:creationId xmlns:a16="http://schemas.microsoft.com/office/drawing/2014/main" id="{34D719C3-3A41-4F43-AEFC-2C3F920AD9F7}"/>
              </a:ext>
            </a:extLst>
          </p:cNvPr>
          <p:cNvSpPr/>
          <p:nvPr/>
        </p:nvSpPr>
        <p:spPr>
          <a:xfrm flipV="1">
            <a:off x="2602701" y="1793843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16</a:t>
            </a:r>
          </a:p>
        </p:txBody>
      </p:sp>
      <p:sp>
        <p:nvSpPr>
          <p:cNvPr id="640" name="Oval 639">
            <a:extLst>
              <a:ext uri="{FF2B5EF4-FFF2-40B4-BE49-F238E27FC236}">
                <a16:creationId xmlns:a16="http://schemas.microsoft.com/office/drawing/2014/main" id="{F98BA545-131A-4109-A309-31512D849AFD}"/>
              </a:ext>
            </a:extLst>
          </p:cNvPr>
          <p:cNvSpPr/>
          <p:nvPr/>
        </p:nvSpPr>
        <p:spPr>
          <a:xfrm flipV="1">
            <a:off x="4712695" y="1773356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15</a:t>
            </a:r>
          </a:p>
        </p:txBody>
      </p:sp>
      <p:cxnSp>
        <p:nvCxnSpPr>
          <p:cNvPr id="643" name="Straight Connector 642">
            <a:extLst>
              <a:ext uri="{FF2B5EF4-FFF2-40B4-BE49-F238E27FC236}">
                <a16:creationId xmlns:a16="http://schemas.microsoft.com/office/drawing/2014/main" id="{D5DCB326-CC84-4A28-9E00-29CF39E7C94B}"/>
              </a:ext>
            </a:extLst>
          </p:cNvPr>
          <p:cNvCxnSpPr>
            <a:cxnSpLocks/>
          </p:cNvCxnSpPr>
          <p:nvPr/>
        </p:nvCxnSpPr>
        <p:spPr>
          <a:xfrm>
            <a:off x="2752387" y="1492481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4" name="Straight Connector 643">
            <a:extLst>
              <a:ext uri="{FF2B5EF4-FFF2-40B4-BE49-F238E27FC236}">
                <a16:creationId xmlns:a16="http://schemas.microsoft.com/office/drawing/2014/main" id="{9FBA4DE9-5CC9-4F8E-AD5D-BEF9BF688AA0}"/>
              </a:ext>
            </a:extLst>
          </p:cNvPr>
          <p:cNvCxnSpPr>
            <a:cxnSpLocks/>
            <a:endCxn id="637" idx="4"/>
          </p:cNvCxnSpPr>
          <p:nvPr/>
        </p:nvCxnSpPr>
        <p:spPr>
          <a:xfrm>
            <a:off x="2753247" y="1686040"/>
            <a:ext cx="0" cy="1078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8" name="Straight Connector 647">
            <a:extLst>
              <a:ext uri="{FF2B5EF4-FFF2-40B4-BE49-F238E27FC236}">
                <a16:creationId xmlns:a16="http://schemas.microsoft.com/office/drawing/2014/main" id="{049C39A3-4245-4033-81AF-CA864879DF5F}"/>
              </a:ext>
            </a:extLst>
          </p:cNvPr>
          <p:cNvCxnSpPr>
            <a:cxnSpLocks/>
            <a:stCxn id="640" idx="0"/>
          </p:cNvCxnSpPr>
          <p:nvPr/>
        </p:nvCxnSpPr>
        <p:spPr>
          <a:xfrm>
            <a:off x="4863241" y="2074448"/>
            <a:ext cx="0" cy="1226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Straight Connector 651">
            <a:extLst>
              <a:ext uri="{FF2B5EF4-FFF2-40B4-BE49-F238E27FC236}">
                <a16:creationId xmlns:a16="http://schemas.microsoft.com/office/drawing/2014/main" id="{7712AA71-09EC-4473-8FF3-CFB5191F30B7}"/>
              </a:ext>
            </a:extLst>
          </p:cNvPr>
          <p:cNvCxnSpPr>
            <a:cxnSpLocks/>
          </p:cNvCxnSpPr>
          <p:nvPr/>
        </p:nvCxnSpPr>
        <p:spPr>
          <a:xfrm>
            <a:off x="6804660" y="1464007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79439DBC-F69B-4D0B-80B6-09D06B61421D}"/>
              </a:ext>
            </a:extLst>
          </p:cNvPr>
          <p:cNvCxnSpPr>
            <a:cxnSpLocks/>
          </p:cNvCxnSpPr>
          <p:nvPr/>
        </p:nvCxnSpPr>
        <p:spPr>
          <a:xfrm>
            <a:off x="4864071" y="2177998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" name="Oval 381">
            <a:extLst>
              <a:ext uri="{FF2B5EF4-FFF2-40B4-BE49-F238E27FC236}">
                <a16:creationId xmlns:a16="http://schemas.microsoft.com/office/drawing/2014/main" id="{68FDDC87-CEDF-4D19-AAC4-4FF703ED08E6}"/>
              </a:ext>
            </a:extLst>
          </p:cNvPr>
          <p:cNvSpPr/>
          <p:nvPr/>
        </p:nvSpPr>
        <p:spPr>
          <a:xfrm>
            <a:off x="1499796" y="10631114"/>
            <a:ext cx="477712" cy="477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1400" dirty="0">
                <a:solidFill>
                  <a:srgbClr val="CC99FF"/>
                </a:solidFill>
                <a:latin typeface="+mj-lt"/>
              </a:rPr>
              <a:t>KS3</a:t>
            </a:r>
          </a:p>
        </p:txBody>
      </p:sp>
      <p:sp>
        <p:nvSpPr>
          <p:cNvPr id="393" name="Oval 392">
            <a:extLst>
              <a:ext uri="{FF2B5EF4-FFF2-40B4-BE49-F238E27FC236}">
                <a16:creationId xmlns:a16="http://schemas.microsoft.com/office/drawing/2014/main" id="{3B216806-2D9A-4DA0-B493-1350773DF722}"/>
              </a:ext>
            </a:extLst>
          </p:cNvPr>
          <p:cNvSpPr/>
          <p:nvPr/>
        </p:nvSpPr>
        <p:spPr>
          <a:xfrm>
            <a:off x="3479969" y="10631114"/>
            <a:ext cx="547017" cy="477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58B3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2000" dirty="0">
                <a:solidFill>
                  <a:srgbClr val="58B3C8"/>
                </a:solidFill>
                <a:latin typeface="+mj-lt"/>
              </a:rPr>
              <a:t>Y10</a:t>
            </a:r>
          </a:p>
        </p:txBody>
      </p:sp>
      <p:grpSp>
        <p:nvGrpSpPr>
          <p:cNvPr id="442" name="Group 441">
            <a:extLst>
              <a:ext uri="{FF2B5EF4-FFF2-40B4-BE49-F238E27FC236}">
                <a16:creationId xmlns:a16="http://schemas.microsoft.com/office/drawing/2014/main" id="{9E337A84-A615-4C0F-9D9D-EA7DFFDF0289}"/>
              </a:ext>
            </a:extLst>
          </p:cNvPr>
          <p:cNvGrpSpPr/>
          <p:nvPr/>
        </p:nvGrpSpPr>
        <p:grpSpPr>
          <a:xfrm>
            <a:off x="7222517" y="7654152"/>
            <a:ext cx="2179724" cy="394626"/>
            <a:chOff x="611072" y="8326094"/>
            <a:chExt cx="1642894" cy="394626"/>
          </a:xfrm>
          <a:noFill/>
        </p:grpSpPr>
        <p:sp>
          <p:nvSpPr>
            <p:cNvPr id="443" name="Rectangle: Rounded Corners 442">
              <a:extLst>
                <a:ext uri="{FF2B5EF4-FFF2-40B4-BE49-F238E27FC236}">
                  <a16:creationId xmlns:a16="http://schemas.microsoft.com/office/drawing/2014/main" id="{871ACCDC-7D09-437E-8DDB-57A0CD8A1EF3}"/>
                </a:ext>
              </a:extLst>
            </p:cNvPr>
            <p:cNvSpPr/>
            <p:nvPr/>
          </p:nvSpPr>
          <p:spPr>
            <a:xfrm>
              <a:off x="611072" y="8326094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444" name="Rectangle: Rounded Corners 443">
              <a:extLst>
                <a:ext uri="{FF2B5EF4-FFF2-40B4-BE49-F238E27FC236}">
                  <a16:creationId xmlns:a16="http://schemas.microsoft.com/office/drawing/2014/main" id="{6F0C0C1C-6CBD-4B01-9022-EFDFFCF5838F}"/>
                </a:ext>
              </a:extLst>
            </p:cNvPr>
            <p:cNvSpPr/>
            <p:nvPr/>
          </p:nvSpPr>
          <p:spPr>
            <a:xfrm>
              <a:off x="682640" y="8326094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Compound Measures</a:t>
              </a:r>
            </a:p>
          </p:txBody>
        </p:sp>
      </p:grpSp>
      <p:grpSp>
        <p:nvGrpSpPr>
          <p:cNvPr id="535" name="Group 534">
            <a:extLst>
              <a:ext uri="{FF2B5EF4-FFF2-40B4-BE49-F238E27FC236}">
                <a16:creationId xmlns:a16="http://schemas.microsoft.com/office/drawing/2014/main" id="{2238B515-62CD-4E53-AABA-D7A5A3793B94}"/>
              </a:ext>
            </a:extLst>
          </p:cNvPr>
          <p:cNvGrpSpPr/>
          <p:nvPr/>
        </p:nvGrpSpPr>
        <p:grpSpPr>
          <a:xfrm>
            <a:off x="3920378" y="4143392"/>
            <a:ext cx="1642894" cy="394626"/>
            <a:chOff x="2601384" y="7643647"/>
            <a:chExt cx="1642894" cy="394626"/>
          </a:xfrm>
        </p:grpSpPr>
        <p:sp>
          <p:nvSpPr>
            <p:cNvPr id="536" name="Rectangle: Rounded Corners 535">
              <a:extLst>
                <a:ext uri="{FF2B5EF4-FFF2-40B4-BE49-F238E27FC236}">
                  <a16:creationId xmlns:a16="http://schemas.microsoft.com/office/drawing/2014/main" id="{6457EBE8-136B-4B98-88B5-ACD5428DD1CC}"/>
                </a:ext>
              </a:extLst>
            </p:cNvPr>
            <p:cNvSpPr/>
            <p:nvPr/>
          </p:nvSpPr>
          <p:spPr>
            <a:xfrm>
              <a:off x="2601384" y="7643647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537" name="Rectangle: Rounded Corners 536">
              <a:extLst>
                <a:ext uri="{FF2B5EF4-FFF2-40B4-BE49-F238E27FC236}">
                  <a16:creationId xmlns:a16="http://schemas.microsoft.com/office/drawing/2014/main" id="{4E3D7468-C868-4CDA-BBED-45DA28EFBF9D}"/>
                </a:ext>
              </a:extLst>
            </p:cNvPr>
            <p:cNvSpPr/>
            <p:nvPr/>
          </p:nvSpPr>
          <p:spPr>
            <a:xfrm>
              <a:off x="2672952" y="7643647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chemeClr val="accent3"/>
                  </a:solidFill>
                  <a:latin typeface="+mj-lt"/>
                </a:rPr>
                <a:t>Algebraic</a:t>
              </a:r>
            </a:p>
            <a:p>
              <a:pPr algn="ctr"/>
              <a:r>
                <a:rPr lang="en-GB" sz="1100" spc="36" dirty="0">
                  <a:solidFill>
                    <a:schemeClr val="accent3"/>
                  </a:solidFill>
                  <a:latin typeface="+mj-lt"/>
                </a:rPr>
                <a:t>Manipulation</a:t>
              </a:r>
            </a:p>
          </p:txBody>
        </p:sp>
      </p:grpSp>
      <p:cxnSp>
        <p:nvCxnSpPr>
          <p:cNvPr id="538" name="Straight Connector 537">
            <a:extLst>
              <a:ext uri="{FF2B5EF4-FFF2-40B4-BE49-F238E27FC236}">
                <a16:creationId xmlns:a16="http://schemas.microsoft.com/office/drawing/2014/main" id="{32E4D5A1-F015-4FA9-9743-84E6B17ABC32}"/>
              </a:ext>
            </a:extLst>
          </p:cNvPr>
          <p:cNvCxnSpPr>
            <a:cxnSpLocks/>
          </p:cNvCxnSpPr>
          <p:nvPr/>
        </p:nvCxnSpPr>
        <p:spPr>
          <a:xfrm>
            <a:off x="830320" y="4899070"/>
            <a:ext cx="108" cy="45396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0" name="Group 539">
            <a:extLst>
              <a:ext uri="{FF2B5EF4-FFF2-40B4-BE49-F238E27FC236}">
                <a16:creationId xmlns:a16="http://schemas.microsoft.com/office/drawing/2014/main" id="{ACA79561-3B10-4DBA-993C-25F454A4A8D0}"/>
              </a:ext>
            </a:extLst>
          </p:cNvPr>
          <p:cNvGrpSpPr/>
          <p:nvPr/>
        </p:nvGrpSpPr>
        <p:grpSpPr>
          <a:xfrm>
            <a:off x="4241117" y="5972407"/>
            <a:ext cx="1224137" cy="394626"/>
            <a:chOff x="531292" y="9436100"/>
            <a:chExt cx="1684027" cy="394626"/>
          </a:xfrm>
        </p:grpSpPr>
        <p:sp>
          <p:nvSpPr>
            <p:cNvPr id="541" name="Rectangle: Rounded Corners 540">
              <a:extLst>
                <a:ext uri="{FF2B5EF4-FFF2-40B4-BE49-F238E27FC236}">
                  <a16:creationId xmlns:a16="http://schemas.microsoft.com/office/drawing/2014/main" id="{0E124F49-306D-4DC9-9BCA-B036E9204D58}"/>
                </a:ext>
              </a:extLst>
            </p:cNvPr>
            <p:cNvSpPr/>
            <p:nvPr/>
          </p:nvSpPr>
          <p:spPr>
            <a:xfrm>
              <a:off x="572425" y="9436100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542" name="Rectangle: Rounded Corners 541">
              <a:extLst>
                <a:ext uri="{FF2B5EF4-FFF2-40B4-BE49-F238E27FC236}">
                  <a16:creationId xmlns:a16="http://schemas.microsoft.com/office/drawing/2014/main" id="{4B548EB1-132E-445F-9866-86A9BFED7BAA}"/>
                </a:ext>
              </a:extLst>
            </p:cNvPr>
            <p:cNvSpPr/>
            <p:nvPr/>
          </p:nvSpPr>
          <p:spPr>
            <a:xfrm>
              <a:off x="531292" y="9436100"/>
              <a:ext cx="1211287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chemeClr val="accent3"/>
                  </a:solidFill>
                  <a:latin typeface="+mj-lt"/>
                </a:rPr>
                <a:t>Averages</a:t>
              </a:r>
            </a:p>
          </p:txBody>
        </p:sp>
      </p:grpSp>
      <p:grpSp>
        <p:nvGrpSpPr>
          <p:cNvPr id="550" name="Group 549">
            <a:extLst>
              <a:ext uri="{FF2B5EF4-FFF2-40B4-BE49-F238E27FC236}">
                <a16:creationId xmlns:a16="http://schemas.microsoft.com/office/drawing/2014/main" id="{5CD08BFF-80C2-4C6F-A896-45FA2152F795}"/>
              </a:ext>
            </a:extLst>
          </p:cNvPr>
          <p:cNvGrpSpPr/>
          <p:nvPr/>
        </p:nvGrpSpPr>
        <p:grpSpPr>
          <a:xfrm>
            <a:off x="195250" y="5885024"/>
            <a:ext cx="1642894" cy="394626"/>
            <a:chOff x="4823109" y="5721728"/>
            <a:chExt cx="1642894" cy="394626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551" name="Rectangle: Rounded Corners 550">
              <a:extLst>
                <a:ext uri="{FF2B5EF4-FFF2-40B4-BE49-F238E27FC236}">
                  <a16:creationId xmlns:a16="http://schemas.microsoft.com/office/drawing/2014/main" id="{DE45248A-0B36-4BE5-9278-F30CDC9B8654}"/>
                </a:ext>
              </a:extLst>
            </p:cNvPr>
            <p:cNvSpPr/>
            <p:nvPr/>
          </p:nvSpPr>
          <p:spPr>
            <a:xfrm>
              <a:off x="4823109" y="5721728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552" name="Rectangle: Rounded Corners 551">
              <a:extLst>
                <a:ext uri="{FF2B5EF4-FFF2-40B4-BE49-F238E27FC236}">
                  <a16:creationId xmlns:a16="http://schemas.microsoft.com/office/drawing/2014/main" id="{DCCEE140-FC0E-4F06-A04A-7915F16EDC9B}"/>
                </a:ext>
              </a:extLst>
            </p:cNvPr>
            <p:cNvSpPr/>
            <p:nvPr/>
          </p:nvSpPr>
          <p:spPr>
            <a:xfrm>
              <a:off x="4999892" y="5733824"/>
              <a:ext cx="1211285" cy="320715"/>
            </a:xfrm>
            <a:prstGeom prst="roundRect">
              <a:avLst>
                <a:gd name="adj" fmla="val 45631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November Mocks</a:t>
              </a:r>
            </a:p>
          </p:txBody>
        </p:sp>
      </p:grpSp>
      <p:grpSp>
        <p:nvGrpSpPr>
          <p:cNvPr id="553" name="Group 552">
            <a:extLst>
              <a:ext uri="{FF2B5EF4-FFF2-40B4-BE49-F238E27FC236}">
                <a16:creationId xmlns:a16="http://schemas.microsoft.com/office/drawing/2014/main" id="{F737E60E-E9BB-4CE1-9884-26E902B407EB}"/>
              </a:ext>
            </a:extLst>
          </p:cNvPr>
          <p:cNvGrpSpPr/>
          <p:nvPr/>
        </p:nvGrpSpPr>
        <p:grpSpPr>
          <a:xfrm>
            <a:off x="4146177" y="2368104"/>
            <a:ext cx="1642894" cy="418137"/>
            <a:chOff x="4816320" y="6183351"/>
            <a:chExt cx="1642894" cy="418137"/>
          </a:xfrm>
        </p:grpSpPr>
        <p:sp>
          <p:nvSpPr>
            <p:cNvPr id="554" name="Rectangle: Rounded Corners 553">
              <a:extLst>
                <a:ext uri="{FF2B5EF4-FFF2-40B4-BE49-F238E27FC236}">
                  <a16:creationId xmlns:a16="http://schemas.microsoft.com/office/drawing/2014/main" id="{86AF6FF1-FBA1-4D82-B283-C3DA46579147}"/>
                </a:ext>
              </a:extLst>
            </p:cNvPr>
            <p:cNvSpPr/>
            <p:nvPr/>
          </p:nvSpPr>
          <p:spPr>
            <a:xfrm>
              <a:off x="4816320" y="6206862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555" name="Rectangle: Rounded Corners 554">
              <a:extLst>
                <a:ext uri="{FF2B5EF4-FFF2-40B4-BE49-F238E27FC236}">
                  <a16:creationId xmlns:a16="http://schemas.microsoft.com/office/drawing/2014/main" id="{2AAFC7C0-2A43-4BB9-A01D-551E46498124}"/>
                </a:ext>
              </a:extLst>
            </p:cNvPr>
            <p:cNvSpPr/>
            <p:nvPr/>
          </p:nvSpPr>
          <p:spPr>
            <a:xfrm>
              <a:off x="4991435" y="6183351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Indices &amp; </a:t>
              </a:r>
            </a:p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Standard Form</a:t>
              </a:r>
            </a:p>
          </p:txBody>
        </p:sp>
      </p:grpSp>
      <p:grpSp>
        <p:nvGrpSpPr>
          <p:cNvPr id="574" name="Group 573">
            <a:extLst>
              <a:ext uri="{FF2B5EF4-FFF2-40B4-BE49-F238E27FC236}">
                <a16:creationId xmlns:a16="http://schemas.microsoft.com/office/drawing/2014/main" id="{768F3CDB-A8A5-44E2-B8CC-3071B5B94294}"/>
              </a:ext>
            </a:extLst>
          </p:cNvPr>
          <p:cNvGrpSpPr/>
          <p:nvPr/>
        </p:nvGrpSpPr>
        <p:grpSpPr>
          <a:xfrm>
            <a:off x="6017369" y="1061889"/>
            <a:ext cx="1642894" cy="394626"/>
            <a:chOff x="4816320" y="6206862"/>
            <a:chExt cx="1642894" cy="394626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575" name="Rectangle: Rounded Corners 574">
              <a:extLst>
                <a:ext uri="{FF2B5EF4-FFF2-40B4-BE49-F238E27FC236}">
                  <a16:creationId xmlns:a16="http://schemas.microsoft.com/office/drawing/2014/main" id="{4AB9BDF3-B611-4A1C-A720-C2B0650FE596}"/>
                </a:ext>
              </a:extLst>
            </p:cNvPr>
            <p:cNvSpPr/>
            <p:nvPr/>
          </p:nvSpPr>
          <p:spPr>
            <a:xfrm>
              <a:off x="4816320" y="6206862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582" name="Rectangle: Rounded Corners 581">
              <a:extLst>
                <a:ext uri="{FF2B5EF4-FFF2-40B4-BE49-F238E27FC236}">
                  <a16:creationId xmlns:a16="http://schemas.microsoft.com/office/drawing/2014/main" id="{22E817BB-AF9E-4324-AA06-47F5CA998006}"/>
                </a:ext>
              </a:extLst>
            </p:cNvPr>
            <p:cNvSpPr/>
            <p:nvPr/>
          </p:nvSpPr>
          <p:spPr>
            <a:xfrm>
              <a:off x="5045105" y="6260092"/>
              <a:ext cx="1211285" cy="322722"/>
            </a:xfrm>
            <a:prstGeom prst="roundRect">
              <a:avLst>
                <a:gd name="adj" fmla="val 45631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lvl="0" algn="ctr"/>
              <a:r>
                <a:rPr lang="en-GB" sz="1100" spc="36" dirty="0">
                  <a:solidFill>
                    <a:srgbClr val="F29B27"/>
                  </a:solidFill>
                  <a:latin typeface="Euphemia"/>
                </a:rPr>
                <a:t>February Mocks</a:t>
              </a:r>
            </a:p>
          </p:txBody>
        </p: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2997BEFA-B911-4602-92F4-4C3DF16D5595}"/>
              </a:ext>
            </a:extLst>
          </p:cNvPr>
          <p:cNvGrpSpPr/>
          <p:nvPr/>
        </p:nvGrpSpPr>
        <p:grpSpPr>
          <a:xfrm>
            <a:off x="1797504" y="1099247"/>
            <a:ext cx="2297551" cy="395201"/>
            <a:chOff x="4816320" y="6206287"/>
            <a:chExt cx="1642894" cy="395201"/>
          </a:xfrm>
          <a:noFill/>
        </p:grpSpPr>
        <p:sp>
          <p:nvSpPr>
            <p:cNvPr id="607" name="Rectangle: Rounded Corners 606">
              <a:extLst>
                <a:ext uri="{FF2B5EF4-FFF2-40B4-BE49-F238E27FC236}">
                  <a16:creationId xmlns:a16="http://schemas.microsoft.com/office/drawing/2014/main" id="{393E1990-39AF-4397-8944-E4610C04BED5}"/>
                </a:ext>
              </a:extLst>
            </p:cNvPr>
            <p:cNvSpPr/>
            <p:nvPr/>
          </p:nvSpPr>
          <p:spPr>
            <a:xfrm>
              <a:off x="4816320" y="6206862"/>
              <a:ext cx="1642894" cy="394626"/>
            </a:xfrm>
            <a:prstGeom prst="roundRect">
              <a:avLst>
                <a:gd name="adj" fmla="val 45631"/>
              </a:avLst>
            </a:prstGeom>
            <a:grp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608" name="Rectangle: Rounded Corners 607">
              <a:extLst>
                <a:ext uri="{FF2B5EF4-FFF2-40B4-BE49-F238E27FC236}">
                  <a16:creationId xmlns:a16="http://schemas.microsoft.com/office/drawing/2014/main" id="{C48A5DF1-FE53-4F9B-B849-7D7D8801D9AF}"/>
                </a:ext>
              </a:extLst>
            </p:cNvPr>
            <p:cNvSpPr/>
            <p:nvPr/>
          </p:nvSpPr>
          <p:spPr>
            <a:xfrm>
              <a:off x="5004296" y="6206287"/>
              <a:ext cx="1211285" cy="394626"/>
            </a:xfrm>
            <a:prstGeom prst="roundRect">
              <a:avLst>
                <a:gd name="adj" fmla="val 45631"/>
              </a:avLst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lvl="0" algn="ctr"/>
              <a:r>
                <a:rPr lang="en-GB" sz="1100" spc="36" dirty="0">
                  <a:solidFill>
                    <a:srgbClr val="F29B27"/>
                  </a:solidFill>
                  <a:latin typeface="Euphemia"/>
                </a:rPr>
                <a:t>Area, Perimeter &amp; </a:t>
              </a:r>
              <a:br>
                <a:rPr lang="en-GB" sz="1100" spc="36" dirty="0">
                  <a:solidFill>
                    <a:srgbClr val="F29B27"/>
                  </a:solidFill>
                  <a:latin typeface="Euphemia"/>
                </a:rPr>
              </a:br>
              <a:r>
                <a:rPr lang="en-GB" sz="1100" spc="36" dirty="0">
                  <a:solidFill>
                    <a:srgbClr val="F29B27"/>
                  </a:solidFill>
                  <a:latin typeface="Euphemia"/>
                </a:rPr>
                <a:t>Right Angled Triangles </a:t>
              </a:r>
            </a:p>
          </p:txBody>
        </p:sp>
      </p:grpSp>
      <p:sp>
        <p:nvSpPr>
          <p:cNvPr id="611" name="Oval 610">
            <a:extLst>
              <a:ext uri="{FF2B5EF4-FFF2-40B4-BE49-F238E27FC236}">
                <a16:creationId xmlns:a16="http://schemas.microsoft.com/office/drawing/2014/main" id="{EF48D228-80A8-492F-8A7A-0A1C3F507821}"/>
              </a:ext>
            </a:extLst>
          </p:cNvPr>
          <p:cNvSpPr/>
          <p:nvPr/>
        </p:nvSpPr>
        <p:spPr>
          <a:xfrm flipV="1">
            <a:off x="1175969" y="1782916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E</a:t>
            </a:r>
          </a:p>
        </p:txBody>
      </p:sp>
      <p:cxnSp>
        <p:nvCxnSpPr>
          <p:cNvPr id="658" name="Straight Connector 657">
            <a:extLst>
              <a:ext uri="{FF2B5EF4-FFF2-40B4-BE49-F238E27FC236}">
                <a16:creationId xmlns:a16="http://schemas.microsoft.com/office/drawing/2014/main" id="{FE7D155F-A033-451A-80DD-94740D9B1E01}"/>
              </a:ext>
            </a:extLst>
          </p:cNvPr>
          <p:cNvCxnSpPr>
            <a:cxnSpLocks/>
          </p:cNvCxnSpPr>
          <p:nvPr/>
        </p:nvCxnSpPr>
        <p:spPr>
          <a:xfrm>
            <a:off x="1344216" y="2181664"/>
            <a:ext cx="0" cy="194254"/>
          </a:xfrm>
          <a:prstGeom prst="line">
            <a:avLst/>
          </a:prstGeom>
          <a:ln w="28575">
            <a:solidFill>
              <a:srgbClr val="F29B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9" name="Group 658">
            <a:extLst>
              <a:ext uri="{FF2B5EF4-FFF2-40B4-BE49-F238E27FC236}">
                <a16:creationId xmlns:a16="http://schemas.microsoft.com/office/drawing/2014/main" id="{DC22E49C-67B8-4CBD-9858-F3022B573EA8}"/>
              </a:ext>
            </a:extLst>
          </p:cNvPr>
          <p:cNvGrpSpPr/>
          <p:nvPr/>
        </p:nvGrpSpPr>
        <p:grpSpPr>
          <a:xfrm>
            <a:off x="791458" y="2375391"/>
            <a:ext cx="1344845" cy="394626"/>
            <a:chOff x="4766443" y="7316868"/>
            <a:chExt cx="1654124" cy="394626"/>
          </a:xfrm>
        </p:grpSpPr>
        <p:sp>
          <p:nvSpPr>
            <p:cNvPr id="660" name="Rectangle: Rounded Corners 659">
              <a:extLst>
                <a:ext uri="{FF2B5EF4-FFF2-40B4-BE49-F238E27FC236}">
                  <a16:creationId xmlns:a16="http://schemas.microsoft.com/office/drawing/2014/main" id="{F2FDB245-5FCD-4833-A9A2-A98943A640AA}"/>
                </a:ext>
              </a:extLst>
            </p:cNvPr>
            <p:cNvSpPr/>
            <p:nvPr/>
          </p:nvSpPr>
          <p:spPr>
            <a:xfrm>
              <a:off x="4777673" y="7316868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F29B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F29B27"/>
                </a:solidFill>
                <a:latin typeface="+mj-lt"/>
              </a:endParaRPr>
            </a:p>
          </p:txBody>
        </p:sp>
        <p:sp>
          <p:nvSpPr>
            <p:cNvPr id="661" name="Rectangle: Rounded Corners 660">
              <a:extLst>
                <a:ext uri="{FF2B5EF4-FFF2-40B4-BE49-F238E27FC236}">
                  <a16:creationId xmlns:a16="http://schemas.microsoft.com/office/drawing/2014/main" id="{55B59796-C2BD-4029-9088-7BB725EF272C}"/>
                </a:ext>
              </a:extLst>
            </p:cNvPr>
            <p:cNvSpPr/>
            <p:nvPr/>
          </p:nvSpPr>
          <p:spPr>
            <a:xfrm>
              <a:off x="4766443" y="7316868"/>
              <a:ext cx="1211285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F29B27"/>
                  </a:solidFill>
                  <a:latin typeface="+mj-lt"/>
                </a:rPr>
                <a:t>Exams</a:t>
              </a:r>
            </a:p>
          </p:txBody>
        </p:sp>
      </p:grpSp>
      <p:sp>
        <p:nvSpPr>
          <p:cNvPr id="699" name="Rectangle 698">
            <a:extLst>
              <a:ext uri="{FF2B5EF4-FFF2-40B4-BE49-F238E27FC236}">
                <a16:creationId xmlns:a16="http://schemas.microsoft.com/office/drawing/2014/main" id="{E76A9C7C-51A6-4C57-AC98-DE34CA0A740E}"/>
              </a:ext>
            </a:extLst>
          </p:cNvPr>
          <p:cNvSpPr/>
          <p:nvPr/>
        </p:nvSpPr>
        <p:spPr>
          <a:xfrm>
            <a:off x="3756882" y="6348455"/>
            <a:ext cx="296712" cy="508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0">
            <a:noAutofit/>
          </a:bodyPr>
          <a:lstStyle/>
          <a:p>
            <a:pPr algn="ctr"/>
            <a:endParaRPr lang="en-GB" sz="2400" dirty="0">
              <a:solidFill>
                <a:schemeClr val="accent3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701" name="Picture 4" descr="Exam clipart png 2 » PNG Image">
            <a:extLst>
              <a:ext uri="{FF2B5EF4-FFF2-40B4-BE49-F238E27FC236}">
                <a16:creationId xmlns:a16="http://schemas.microsoft.com/office/drawing/2014/main" id="{B801F3DF-BA88-44F4-9A1E-E28D59093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626" y="11379457"/>
            <a:ext cx="324000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5F680428-1A85-49A1-B274-F756D20535B4}"/>
              </a:ext>
            </a:extLst>
          </p:cNvPr>
          <p:cNvSpPr/>
          <p:nvPr/>
        </p:nvSpPr>
        <p:spPr>
          <a:xfrm>
            <a:off x="545276" y="12305456"/>
            <a:ext cx="85098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>
                <a:solidFill>
                  <a:srgbClr val="000000">
                    <a:lumMod val="50000"/>
                    <a:alpha val="49000"/>
                  </a:srgbClr>
                </a:solidFill>
                <a:latin typeface="Euphemia"/>
              </a:rPr>
              <a:t>ALNS Mathematics Department</a:t>
            </a:r>
          </a:p>
        </p:txBody>
      </p: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940A8DC8-592C-4567-948F-9B61F38A7B75}"/>
              </a:ext>
            </a:extLst>
          </p:cNvPr>
          <p:cNvCxnSpPr>
            <a:cxnSpLocks/>
          </p:cNvCxnSpPr>
          <p:nvPr/>
        </p:nvCxnSpPr>
        <p:spPr>
          <a:xfrm flipV="1">
            <a:off x="1117235" y="11138169"/>
            <a:ext cx="0" cy="194254"/>
          </a:xfrm>
          <a:prstGeom prst="line">
            <a:avLst/>
          </a:prstGeom>
          <a:ln w="28575">
            <a:solidFill>
              <a:srgbClr val="CC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C0535295-003B-4162-93DC-B1D991F8CCD1}"/>
              </a:ext>
            </a:extLst>
          </p:cNvPr>
          <p:cNvGrpSpPr/>
          <p:nvPr/>
        </p:nvGrpSpPr>
        <p:grpSpPr>
          <a:xfrm>
            <a:off x="1876892" y="11307944"/>
            <a:ext cx="893177" cy="394626"/>
            <a:chOff x="3157706" y="6800660"/>
            <a:chExt cx="1642894" cy="394626"/>
          </a:xfrm>
        </p:grpSpPr>
        <p:sp>
          <p:nvSpPr>
            <p:cNvPr id="364" name="Rectangle: Rounded Corners 363">
              <a:extLst>
                <a:ext uri="{FF2B5EF4-FFF2-40B4-BE49-F238E27FC236}">
                  <a16:creationId xmlns:a16="http://schemas.microsoft.com/office/drawing/2014/main" id="{604346C0-3E13-4D3E-9C46-698622CDB243}"/>
                </a:ext>
              </a:extLst>
            </p:cNvPr>
            <p:cNvSpPr/>
            <p:nvPr/>
          </p:nvSpPr>
          <p:spPr>
            <a:xfrm>
              <a:off x="3157706" y="6800660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rgbClr val="58B3C8"/>
                </a:solidFill>
                <a:latin typeface="+mj-lt"/>
              </a:endParaRPr>
            </a:p>
          </p:txBody>
        </p:sp>
        <p:sp>
          <p:nvSpPr>
            <p:cNvPr id="365" name="Rectangle: Rounded Corners 364">
              <a:extLst>
                <a:ext uri="{FF2B5EF4-FFF2-40B4-BE49-F238E27FC236}">
                  <a16:creationId xmlns:a16="http://schemas.microsoft.com/office/drawing/2014/main" id="{89A8D21F-0564-425A-A13E-DA3675677FDC}"/>
                </a:ext>
              </a:extLst>
            </p:cNvPr>
            <p:cNvSpPr/>
            <p:nvPr/>
          </p:nvSpPr>
          <p:spPr>
            <a:xfrm>
              <a:off x="3281581" y="6800660"/>
              <a:ext cx="1129252" cy="394626"/>
            </a:xfrm>
            <a:prstGeom prst="roundRect">
              <a:avLst>
                <a:gd name="adj" fmla="val 45631"/>
              </a:avLst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CC99FF"/>
                  </a:solidFill>
                  <a:latin typeface="+mj-lt"/>
                </a:rPr>
                <a:t>Start KS3</a:t>
              </a:r>
            </a:p>
          </p:txBody>
        </p: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1502DFE3-1674-42F5-BD4D-16DFE6A3757D}"/>
              </a:ext>
            </a:extLst>
          </p:cNvPr>
          <p:cNvGrpSpPr/>
          <p:nvPr/>
        </p:nvGrpSpPr>
        <p:grpSpPr>
          <a:xfrm>
            <a:off x="1895499" y="8234175"/>
            <a:ext cx="1427881" cy="394626"/>
            <a:chOff x="624576" y="6616824"/>
            <a:chExt cx="1642894" cy="394626"/>
          </a:xfrm>
        </p:grpSpPr>
        <p:sp>
          <p:nvSpPr>
            <p:cNvPr id="402" name="Rectangle: Rounded Corners 401">
              <a:extLst>
                <a:ext uri="{FF2B5EF4-FFF2-40B4-BE49-F238E27FC236}">
                  <a16:creationId xmlns:a16="http://schemas.microsoft.com/office/drawing/2014/main" id="{230F9C4F-AC12-464F-B7DA-BA3DB3FB3975}"/>
                </a:ext>
              </a:extLst>
            </p:cNvPr>
            <p:cNvSpPr/>
            <p:nvPr/>
          </p:nvSpPr>
          <p:spPr>
            <a:xfrm>
              <a:off x="624576" y="6616824"/>
              <a:ext cx="1642894" cy="394626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rgbClr val="58B3C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403" name="Rectangle: Rounded Corners 402">
              <a:extLst>
                <a:ext uri="{FF2B5EF4-FFF2-40B4-BE49-F238E27FC236}">
                  <a16:creationId xmlns:a16="http://schemas.microsoft.com/office/drawing/2014/main" id="{7053BA07-8491-4012-9956-513772B1E1DB}"/>
                </a:ext>
              </a:extLst>
            </p:cNvPr>
            <p:cNvSpPr/>
            <p:nvPr/>
          </p:nvSpPr>
          <p:spPr>
            <a:xfrm>
              <a:off x="791324" y="6668643"/>
              <a:ext cx="1179965" cy="290013"/>
            </a:xfrm>
            <a:prstGeom prst="roundRect">
              <a:avLst>
                <a:gd name="adj" fmla="val 45631"/>
              </a:avLst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Angles &amp; </a:t>
              </a:r>
            </a:p>
            <a:p>
              <a:pPr algn="ctr"/>
              <a:r>
                <a:rPr lang="en-GB" sz="1100" spc="36" dirty="0">
                  <a:solidFill>
                    <a:srgbClr val="58B3C8"/>
                  </a:solidFill>
                  <a:latin typeface="+mj-lt"/>
                </a:rPr>
                <a:t>Bearings</a:t>
              </a:r>
            </a:p>
          </p:txBody>
        </p:sp>
      </p:grpSp>
      <p:pic>
        <p:nvPicPr>
          <p:cNvPr id="398" name="Picture 397">
            <a:extLst>
              <a:ext uri="{FF2B5EF4-FFF2-40B4-BE49-F238E27FC236}">
                <a16:creationId xmlns:a16="http://schemas.microsoft.com/office/drawing/2014/main" id="{D5B21778-42E5-4FB1-A0BF-A36EFAC86B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505" y="9567398"/>
            <a:ext cx="279402" cy="28232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-23936" y="-1"/>
            <a:ext cx="9731600" cy="46243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>
                <a:solidFill>
                  <a:schemeClr val="bg1"/>
                </a:solidFill>
                <a:latin typeface="+mj-lt"/>
              </a:rPr>
              <a:t>KS4 Curriculum </a:t>
            </a:r>
            <a:r>
              <a:rPr lang="en-GB" dirty="0">
                <a:solidFill>
                  <a:schemeClr val="bg1"/>
                </a:solidFill>
                <a:latin typeface="+mj-lt"/>
              </a:rPr>
              <a:t>Map Foundation Tier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969384" y="5898201"/>
            <a:ext cx="4459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rgbClr val="F29B27"/>
                </a:solidFill>
              </a:rPr>
              <a:t>∑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51655D0-3C8E-3B72-ABF9-C343B925CC33}"/>
              </a:ext>
            </a:extLst>
          </p:cNvPr>
          <p:cNvSpPr/>
          <p:nvPr/>
        </p:nvSpPr>
        <p:spPr>
          <a:xfrm>
            <a:off x="7544147" y="7042362"/>
            <a:ext cx="547017" cy="477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F29B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GB" sz="2000" dirty="0">
                <a:solidFill>
                  <a:srgbClr val="F29B27"/>
                </a:solidFill>
                <a:latin typeface="+mj-lt"/>
              </a:rPr>
              <a:t>Y11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91A3FBD9-EC8E-122D-FD26-45DE2EBFCF17}"/>
              </a:ext>
            </a:extLst>
          </p:cNvPr>
          <p:cNvSpPr/>
          <p:nvPr/>
        </p:nvSpPr>
        <p:spPr>
          <a:xfrm flipV="1">
            <a:off x="7744226" y="4086691"/>
            <a:ext cx="1609746" cy="301092"/>
          </a:xfrm>
          <a:prstGeom prst="ellipse">
            <a:avLst/>
          </a:prstGeom>
          <a:noFill/>
          <a:ln w="28575">
            <a:solidFill>
              <a:srgbClr val="F29B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solidFill>
                  <a:srgbClr val="F29B27"/>
                </a:solidFill>
                <a:latin typeface="+mj-lt"/>
              </a:rPr>
              <a:t>Revision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DCED2AFA-4461-117D-9DC7-9139AE8DC757}"/>
              </a:ext>
            </a:extLst>
          </p:cNvPr>
          <p:cNvSpPr/>
          <p:nvPr/>
        </p:nvSpPr>
        <p:spPr>
          <a:xfrm flipV="1">
            <a:off x="6752270" y="3617691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14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C68CDD07-C871-03E5-4231-A6FB0D4FB42E}"/>
              </a:ext>
            </a:extLst>
          </p:cNvPr>
          <p:cNvSpPr/>
          <p:nvPr/>
        </p:nvSpPr>
        <p:spPr>
          <a:xfrm flipV="1">
            <a:off x="1921968" y="4781723"/>
            <a:ext cx="1609746" cy="301092"/>
          </a:xfrm>
          <a:prstGeom prst="ellipse">
            <a:avLst/>
          </a:prstGeom>
          <a:noFill/>
          <a:ln w="28575">
            <a:solidFill>
              <a:srgbClr val="F29B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solidFill>
                  <a:srgbClr val="F29B27"/>
                </a:solidFill>
                <a:latin typeface="+mj-lt"/>
              </a:rPr>
              <a:t>Revision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C78BB65B-EDE8-16D2-833C-9DA5F0B3C831}"/>
              </a:ext>
            </a:extLst>
          </p:cNvPr>
          <p:cNvSpPr/>
          <p:nvPr/>
        </p:nvSpPr>
        <p:spPr>
          <a:xfrm flipV="1">
            <a:off x="6665223" y="1758309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M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032EEFDC-02ED-55C2-D71C-D22CB07AD6DB}"/>
              </a:ext>
            </a:extLst>
          </p:cNvPr>
          <p:cNvSpPr/>
          <p:nvPr/>
        </p:nvSpPr>
        <p:spPr>
          <a:xfrm flipV="1">
            <a:off x="8451734" y="3130409"/>
            <a:ext cx="301092" cy="30109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cene3d>
              <a:camera prst="orthographicFront">
                <a:rot lat="0" lon="0" rev="10800000"/>
              </a:camera>
              <a:lightRig rig="threePt" dir="t"/>
            </a:scene3d>
          </a:bodyPr>
          <a:lstStyle/>
          <a:p>
            <a:pPr algn="ctr"/>
            <a:r>
              <a:rPr lang="en-GB" sz="1200" dirty="0">
                <a:latin typeface="+mj-lt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32300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h 16x9">
  <a:themeElements>
    <a:clrScheme name="Col 5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1E78BE"/>
      </a:accent1>
      <a:accent2>
        <a:srgbClr val="9CBB5D"/>
      </a:accent2>
      <a:accent3>
        <a:srgbClr val="F29B27"/>
      </a:accent3>
      <a:accent4>
        <a:srgbClr val="BD382F"/>
      </a:accent4>
      <a:accent5>
        <a:srgbClr val="1CA385"/>
      </a:accent5>
      <a:accent6>
        <a:srgbClr val="F14124"/>
      </a:accent6>
      <a:hlink>
        <a:srgbClr val="56C7AA"/>
      </a:hlink>
      <a:folHlink>
        <a:srgbClr val="59A8D1"/>
      </a:folHlink>
    </a:clrScheme>
    <a:fontScheme name="Custom 1">
      <a:majorFont>
        <a:latin typeface="Euphem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lTemplate" id="{6C655332-E8A4-430E-95B5-DC5FD056B4B8}" vid="{7F4E49EE-E05F-4B7F-9D16-6A4067897A80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9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50DDDB9-566E-495B-9015-C38DD52A14E0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ColTemplate</Template>
  <TotalTime>0</TotalTime>
  <Words>101</Words>
  <Application>Microsoft Office PowerPoint</Application>
  <PresentationFormat>A3 Paper (297x420 mm)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Euphemia</vt:lpstr>
      <vt:lpstr>Verdana</vt:lpstr>
      <vt:lpstr>Math 16x9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2020-06-02T13:28:40Z</dcterms:created>
  <dcterms:modified xsi:type="dcterms:W3CDTF">2024-07-01T09:41:59Z</dcterms:modified>
</cp:coreProperties>
</file>