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48" r:id="rId4"/>
  </p:sldMasterIdLst>
  <p:notesMasterIdLst>
    <p:notesMasterId r:id="rId6"/>
  </p:notesMasterIdLst>
  <p:handoutMasterIdLst>
    <p:handoutMasterId r:id="rId7"/>
  </p:handoutMasterIdLst>
  <p:sldIdLst>
    <p:sldId id="259" r:id="rId5"/>
  </p:sldIdLst>
  <p:sldSz cx="9601200" cy="12801600" type="A3"/>
  <p:notesSz cx="6797675" cy="9926638"/>
  <p:defaultTextStyle>
    <a:defPPr>
      <a:defRPr lang="en-US"/>
    </a:defPPr>
    <a:lvl1pPr marL="0" algn="l" defTabSz="1221913" rtl="0" eaLnBrk="1" latinLnBrk="0" hangingPunct="1">
      <a:defRPr sz="2405" kern="1200">
        <a:solidFill>
          <a:schemeClr val="tx1"/>
        </a:solidFill>
        <a:latin typeface="+mn-lt"/>
        <a:ea typeface="+mn-ea"/>
        <a:cs typeface="+mn-cs"/>
      </a:defRPr>
    </a:lvl1pPr>
    <a:lvl2pPr marL="610956" algn="l" defTabSz="1221913" rtl="0" eaLnBrk="1" latinLnBrk="0" hangingPunct="1">
      <a:defRPr sz="2405" kern="1200">
        <a:solidFill>
          <a:schemeClr val="tx1"/>
        </a:solidFill>
        <a:latin typeface="+mn-lt"/>
        <a:ea typeface="+mn-ea"/>
        <a:cs typeface="+mn-cs"/>
      </a:defRPr>
    </a:lvl2pPr>
    <a:lvl3pPr marL="1221913" algn="l" defTabSz="1221913" rtl="0" eaLnBrk="1" latinLnBrk="0" hangingPunct="1">
      <a:defRPr sz="2405" kern="1200">
        <a:solidFill>
          <a:schemeClr val="tx1"/>
        </a:solidFill>
        <a:latin typeface="+mn-lt"/>
        <a:ea typeface="+mn-ea"/>
        <a:cs typeface="+mn-cs"/>
      </a:defRPr>
    </a:lvl3pPr>
    <a:lvl4pPr marL="1832869" algn="l" defTabSz="1221913" rtl="0" eaLnBrk="1" latinLnBrk="0" hangingPunct="1">
      <a:defRPr sz="2405" kern="1200">
        <a:solidFill>
          <a:schemeClr val="tx1"/>
        </a:solidFill>
        <a:latin typeface="+mn-lt"/>
        <a:ea typeface="+mn-ea"/>
        <a:cs typeface="+mn-cs"/>
      </a:defRPr>
    </a:lvl4pPr>
    <a:lvl5pPr marL="2443825" algn="l" defTabSz="1221913" rtl="0" eaLnBrk="1" latinLnBrk="0" hangingPunct="1">
      <a:defRPr sz="2405" kern="1200">
        <a:solidFill>
          <a:schemeClr val="tx1"/>
        </a:solidFill>
        <a:latin typeface="+mn-lt"/>
        <a:ea typeface="+mn-ea"/>
        <a:cs typeface="+mn-cs"/>
      </a:defRPr>
    </a:lvl5pPr>
    <a:lvl6pPr marL="3054782" algn="l" defTabSz="1221913" rtl="0" eaLnBrk="1" latinLnBrk="0" hangingPunct="1">
      <a:defRPr sz="2405" kern="1200">
        <a:solidFill>
          <a:schemeClr val="tx1"/>
        </a:solidFill>
        <a:latin typeface="+mn-lt"/>
        <a:ea typeface="+mn-ea"/>
        <a:cs typeface="+mn-cs"/>
      </a:defRPr>
    </a:lvl6pPr>
    <a:lvl7pPr marL="3665738" algn="l" defTabSz="1221913" rtl="0" eaLnBrk="1" latinLnBrk="0" hangingPunct="1">
      <a:defRPr sz="2405" kern="1200">
        <a:solidFill>
          <a:schemeClr val="tx1"/>
        </a:solidFill>
        <a:latin typeface="+mn-lt"/>
        <a:ea typeface="+mn-ea"/>
        <a:cs typeface="+mn-cs"/>
      </a:defRPr>
    </a:lvl7pPr>
    <a:lvl8pPr marL="4276695" algn="l" defTabSz="1221913" rtl="0" eaLnBrk="1" latinLnBrk="0" hangingPunct="1">
      <a:defRPr sz="2405" kern="1200">
        <a:solidFill>
          <a:schemeClr val="tx1"/>
        </a:solidFill>
        <a:latin typeface="+mn-lt"/>
        <a:ea typeface="+mn-ea"/>
        <a:cs typeface="+mn-cs"/>
      </a:defRPr>
    </a:lvl8pPr>
    <a:lvl9pPr marL="4887651" algn="l" defTabSz="1221913" rtl="0" eaLnBrk="1" latinLnBrk="0" hangingPunct="1">
      <a:defRPr sz="2405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Author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29B27"/>
    <a:srgbClr val="58B3C8"/>
    <a:srgbClr val="CC99FF"/>
    <a:srgbClr val="000000"/>
    <a:srgbClr val="BD382F"/>
    <a:srgbClr val="1CA385"/>
    <a:srgbClr val="C0C0C0"/>
    <a:srgbClr val="FFD700"/>
    <a:srgbClr val="D7995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073A0DAA-6AF3-43AB-8588-CEC1D06C72B9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143" autoAdjust="0"/>
    <p:restoredTop sz="94660"/>
  </p:normalViewPr>
  <p:slideViewPr>
    <p:cSldViewPr showGuides="1">
      <p:cViewPr>
        <p:scale>
          <a:sx n="90" d="100"/>
          <a:sy n="90" d="100"/>
        </p:scale>
        <p:origin x="78" y="-7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65" d="100"/>
          <a:sy n="65" d="100"/>
        </p:scale>
        <p:origin x="3154" y="43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B7646E-8811-423A-9C42-2CBFADA00A96}" type="datetimeFigureOut">
              <a:rPr lang="en-US" smtClean="0"/>
              <a:t>7/1/2024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360E59-1627-4404-ACC5-51C744AB0F2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62254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D677E230-58DD-43ED-96A1-552DDAB53532}" type="datetimeFigureOut">
              <a:rPr lang="en-US" smtClean="0"/>
              <a:pPr/>
              <a:t>7/1/2024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003425" y="744538"/>
            <a:ext cx="27908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841221E5-7225-48EB-A4EE-420E7BFCF70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66699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21913" rtl="0" eaLnBrk="1" latinLnBrk="0" hangingPunct="1">
      <a:defRPr sz="1604" kern="1200">
        <a:solidFill>
          <a:schemeClr val="tx2"/>
        </a:solidFill>
        <a:latin typeface="+mn-lt"/>
        <a:ea typeface="+mn-ea"/>
        <a:cs typeface="+mn-cs"/>
      </a:defRPr>
    </a:lvl1pPr>
    <a:lvl2pPr marL="610956" algn="l" defTabSz="1221913" rtl="0" eaLnBrk="1" latinLnBrk="0" hangingPunct="1">
      <a:defRPr sz="1604" kern="1200">
        <a:solidFill>
          <a:schemeClr val="tx2"/>
        </a:solidFill>
        <a:latin typeface="+mn-lt"/>
        <a:ea typeface="+mn-ea"/>
        <a:cs typeface="+mn-cs"/>
      </a:defRPr>
    </a:lvl2pPr>
    <a:lvl3pPr marL="1221913" algn="l" defTabSz="1221913" rtl="0" eaLnBrk="1" latinLnBrk="0" hangingPunct="1">
      <a:defRPr sz="1604" kern="1200">
        <a:solidFill>
          <a:schemeClr val="tx2"/>
        </a:solidFill>
        <a:latin typeface="+mn-lt"/>
        <a:ea typeface="+mn-ea"/>
        <a:cs typeface="+mn-cs"/>
      </a:defRPr>
    </a:lvl3pPr>
    <a:lvl4pPr marL="1832869" algn="l" defTabSz="1221913" rtl="0" eaLnBrk="1" latinLnBrk="0" hangingPunct="1">
      <a:defRPr sz="1604" kern="1200">
        <a:solidFill>
          <a:schemeClr val="tx2"/>
        </a:solidFill>
        <a:latin typeface="+mn-lt"/>
        <a:ea typeface="+mn-ea"/>
        <a:cs typeface="+mn-cs"/>
      </a:defRPr>
    </a:lvl4pPr>
    <a:lvl5pPr marL="2443825" algn="l" defTabSz="1221913" rtl="0" eaLnBrk="1" latinLnBrk="0" hangingPunct="1">
      <a:defRPr sz="1604" kern="1200">
        <a:solidFill>
          <a:schemeClr val="tx2"/>
        </a:solidFill>
        <a:latin typeface="+mn-lt"/>
        <a:ea typeface="+mn-ea"/>
        <a:cs typeface="+mn-cs"/>
      </a:defRPr>
    </a:lvl5pPr>
    <a:lvl6pPr marL="3054782" algn="l" defTabSz="1221913" rtl="0" eaLnBrk="1" latinLnBrk="0" hangingPunct="1">
      <a:defRPr sz="1604" kern="1200">
        <a:solidFill>
          <a:schemeClr val="tx1"/>
        </a:solidFill>
        <a:latin typeface="+mn-lt"/>
        <a:ea typeface="+mn-ea"/>
        <a:cs typeface="+mn-cs"/>
      </a:defRPr>
    </a:lvl6pPr>
    <a:lvl7pPr marL="3665738" algn="l" defTabSz="1221913" rtl="0" eaLnBrk="1" latinLnBrk="0" hangingPunct="1">
      <a:defRPr sz="1604" kern="1200">
        <a:solidFill>
          <a:schemeClr val="tx1"/>
        </a:solidFill>
        <a:latin typeface="+mn-lt"/>
        <a:ea typeface="+mn-ea"/>
        <a:cs typeface="+mn-cs"/>
      </a:defRPr>
    </a:lvl7pPr>
    <a:lvl8pPr marL="4276695" algn="l" defTabSz="1221913" rtl="0" eaLnBrk="1" latinLnBrk="0" hangingPunct="1">
      <a:defRPr sz="1604" kern="1200">
        <a:solidFill>
          <a:schemeClr val="tx1"/>
        </a:solidFill>
        <a:latin typeface="+mn-lt"/>
        <a:ea typeface="+mn-ea"/>
        <a:cs typeface="+mn-cs"/>
      </a:defRPr>
    </a:lvl8pPr>
    <a:lvl9pPr marL="4887651" algn="l" defTabSz="1221913" rtl="0" eaLnBrk="1" latinLnBrk="0" hangingPunct="1">
      <a:defRPr sz="1604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476773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>
            <a:extLst>
              <a:ext uri="{FF2B5EF4-FFF2-40B4-BE49-F238E27FC236}">
                <a16:creationId xmlns:a16="http://schemas.microsoft.com/office/drawing/2014/main" id="{DBA3E3A7-1B9D-4AF5-B4EE-AB3CC867B5A8}"/>
              </a:ext>
            </a:extLst>
          </p:cNvPr>
          <p:cNvSpPr/>
          <p:nvPr userDrawn="1"/>
        </p:nvSpPr>
        <p:spPr bwMode="ltGray">
          <a:xfrm flipH="1">
            <a:off x="-8117" y="0"/>
            <a:ext cx="9601200" cy="496143"/>
          </a:xfrm>
          <a:prstGeom prst="rect">
            <a:avLst/>
          </a:prstGeom>
          <a:solidFill>
            <a:schemeClr val="accent1">
              <a:lumMod val="75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8634" tIns="44317" rIns="88634" bIns="44317" rtlCol="0" anchor="ctr"/>
          <a:lstStyle/>
          <a:p>
            <a:pPr algn="ctr"/>
            <a:r>
              <a:rPr lang="en-GB" sz="2400" dirty="0">
                <a:solidFill>
                  <a:schemeClr val="tx1">
                    <a:lumMod val="50000"/>
                    <a:alpha val="49000"/>
                  </a:schemeClr>
                </a:solidFill>
                <a:latin typeface="+mj-lt"/>
              </a:rPr>
              <a:t>Curriculum Map – Years 7 to 9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D016F72F-B776-4215-97AF-08DC6EB4F86D}"/>
              </a:ext>
            </a:extLst>
          </p:cNvPr>
          <p:cNvSpPr/>
          <p:nvPr userDrawn="1"/>
        </p:nvSpPr>
        <p:spPr bwMode="ltGray">
          <a:xfrm flipH="1">
            <a:off x="-9942" y="12297545"/>
            <a:ext cx="9601200" cy="496143"/>
          </a:xfrm>
          <a:prstGeom prst="rect">
            <a:avLst/>
          </a:prstGeom>
          <a:solidFill>
            <a:schemeClr val="accent1">
              <a:lumMod val="75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8634" tIns="44317" rIns="88634" bIns="44317" rtlCol="0" anchor="ctr"/>
          <a:lstStyle/>
          <a:p>
            <a:pPr algn="ctr"/>
            <a:endParaRPr lang="en-GB" sz="2400" dirty="0">
              <a:solidFill>
                <a:schemeClr val="tx1">
                  <a:lumMod val="50000"/>
                  <a:alpha val="49000"/>
                </a:schemeClr>
              </a:solidFill>
              <a:latin typeface="+mj-lt"/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2FCD8395-BF97-49A5-B803-F3514A0E4D82}"/>
              </a:ext>
            </a:extLst>
          </p:cNvPr>
          <p:cNvGrpSpPr/>
          <p:nvPr userDrawn="1"/>
        </p:nvGrpSpPr>
        <p:grpSpPr>
          <a:xfrm>
            <a:off x="9053771" y="-79920"/>
            <a:ext cx="537487" cy="576062"/>
            <a:chOff x="9053771" y="-79920"/>
            <a:chExt cx="537487" cy="576062"/>
          </a:xfrm>
        </p:grpSpPr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5ABF2995-FDC6-4EEA-A46C-A0CC6C4EDBF8}"/>
                </a:ext>
              </a:extLst>
            </p:cNvPr>
            <p:cNvSpPr/>
            <p:nvPr userDrawn="1"/>
          </p:nvSpPr>
          <p:spPr bwMode="gray">
            <a:xfrm flipH="1">
              <a:off x="9053771" y="-1"/>
              <a:ext cx="537487" cy="496143"/>
            </a:xfrm>
            <a:prstGeom prst="rect">
              <a:avLst/>
            </a:prstGeom>
            <a:solidFill>
              <a:schemeClr val="accent1"/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88634" tIns="44317" rIns="88634" bIns="44317" rtlCol="0" anchor="ctr"/>
            <a:lstStyle/>
            <a:p>
              <a:pPr algn="ctr"/>
              <a:endParaRPr sz="1309" dirty="0"/>
            </a:p>
          </p:txBody>
        </p:sp>
        <p:cxnSp>
          <p:nvCxnSpPr>
            <p:cNvPr id="3" name="Straight Connector 2">
              <a:extLst>
                <a:ext uri="{FF2B5EF4-FFF2-40B4-BE49-F238E27FC236}">
                  <a16:creationId xmlns:a16="http://schemas.microsoft.com/office/drawing/2014/main" id="{9FE688EE-6674-4F37-BBA7-7E718626C1D5}"/>
                </a:ext>
              </a:extLst>
            </p:cNvPr>
            <p:cNvCxnSpPr>
              <a:cxnSpLocks/>
            </p:cNvCxnSpPr>
            <p:nvPr userDrawn="1"/>
          </p:nvCxnSpPr>
          <p:spPr>
            <a:xfrm flipV="1">
              <a:off x="9053771" y="-79920"/>
              <a:ext cx="0" cy="576062"/>
            </a:xfrm>
            <a:prstGeom prst="line">
              <a:avLst/>
            </a:prstGeom>
            <a:ln w="381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5" name="Group 34">
            <a:extLst>
              <a:ext uri="{FF2B5EF4-FFF2-40B4-BE49-F238E27FC236}">
                <a16:creationId xmlns:a16="http://schemas.microsoft.com/office/drawing/2014/main" id="{84788C67-B705-496D-8FDB-6F9BE6BF7228}"/>
              </a:ext>
            </a:extLst>
          </p:cNvPr>
          <p:cNvGrpSpPr/>
          <p:nvPr userDrawn="1"/>
        </p:nvGrpSpPr>
        <p:grpSpPr>
          <a:xfrm>
            <a:off x="9063713" y="12217626"/>
            <a:ext cx="537487" cy="576062"/>
            <a:chOff x="9053771" y="-79920"/>
            <a:chExt cx="537487" cy="576062"/>
          </a:xfrm>
        </p:grpSpPr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059A0792-C6D8-4862-B4DD-F90E4E128ED6}"/>
                </a:ext>
              </a:extLst>
            </p:cNvPr>
            <p:cNvSpPr/>
            <p:nvPr userDrawn="1"/>
          </p:nvSpPr>
          <p:spPr bwMode="gray">
            <a:xfrm flipH="1">
              <a:off x="9053771" y="-1"/>
              <a:ext cx="537487" cy="496143"/>
            </a:xfrm>
            <a:prstGeom prst="rect">
              <a:avLst/>
            </a:prstGeom>
            <a:solidFill>
              <a:schemeClr val="accent1"/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88634" tIns="44317" rIns="88634" bIns="44317" rtlCol="0" anchor="ctr"/>
            <a:lstStyle/>
            <a:p>
              <a:pPr algn="ctr"/>
              <a:endParaRPr sz="1309" dirty="0"/>
            </a:p>
          </p:txBody>
        </p: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58A5BA0A-49D6-4521-AB5D-F9EBAE5BD11A}"/>
                </a:ext>
              </a:extLst>
            </p:cNvPr>
            <p:cNvCxnSpPr>
              <a:cxnSpLocks/>
            </p:cNvCxnSpPr>
            <p:nvPr userDrawn="1"/>
          </p:nvCxnSpPr>
          <p:spPr>
            <a:xfrm flipV="1">
              <a:off x="9053771" y="-79920"/>
              <a:ext cx="0" cy="576062"/>
            </a:xfrm>
            <a:prstGeom prst="line">
              <a:avLst/>
            </a:prstGeom>
            <a:ln w="381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8" name="Group 37">
            <a:extLst>
              <a:ext uri="{FF2B5EF4-FFF2-40B4-BE49-F238E27FC236}">
                <a16:creationId xmlns:a16="http://schemas.microsoft.com/office/drawing/2014/main" id="{8D1CF905-51DF-49B0-BDF1-5D290D2829EB}"/>
              </a:ext>
            </a:extLst>
          </p:cNvPr>
          <p:cNvGrpSpPr/>
          <p:nvPr userDrawn="1"/>
        </p:nvGrpSpPr>
        <p:grpSpPr>
          <a:xfrm rot="10800000">
            <a:off x="0" y="12305050"/>
            <a:ext cx="537487" cy="576062"/>
            <a:chOff x="9053771" y="-79920"/>
            <a:chExt cx="537487" cy="576062"/>
          </a:xfrm>
        </p:grpSpPr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9CDF42E0-0CCE-415C-9DE3-EC5346F1BBE0}"/>
                </a:ext>
              </a:extLst>
            </p:cNvPr>
            <p:cNvSpPr/>
            <p:nvPr userDrawn="1"/>
          </p:nvSpPr>
          <p:spPr bwMode="gray">
            <a:xfrm flipH="1">
              <a:off x="9053771" y="-1"/>
              <a:ext cx="537487" cy="496143"/>
            </a:xfrm>
            <a:prstGeom prst="rect">
              <a:avLst/>
            </a:prstGeom>
            <a:solidFill>
              <a:schemeClr val="accent1"/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88634" tIns="44317" rIns="88634" bIns="44317" rtlCol="0" anchor="ctr"/>
            <a:lstStyle/>
            <a:p>
              <a:pPr algn="ctr"/>
              <a:endParaRPr sz="1309" dirty="0"/>
            </a:p>
          </p:txBody>
        </p: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234D791C-57D5-49F8-829F-C9112F6D5D42}"/>
                </a:ext>
              </a:extLst>
            </p:cNvPr>
            <p:cNvCxnSpPr>
              <a:cxnSpLocks/>
            </p:cNvCxnSpPr>
            <p:nvPr userDrawn="1"/>
          </p:nvCxnSpPr>
          <p:spPr>
            <a:xfrm flipV="1">
              <a:off x="9053771" y="-79920"/>
              <a:ext cx="0" cy="576062"/>
            </a:xfrm>
            <a:prstGeom prst="line">
              <a:avLst/>
            </a:prstGeom>
            <a:ln w="381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4" name="Group 43">
            <a:extLst>
              <a:ext uri="{FF2B5EF4-FFF2-40B4-BE49-F238E27FC236}">
                <a16:creationId xmlns:a16="http://schemas.microsoft.com/office/drawing/2014/main" id="{BB814BDB-26B0-4580-A4E2-F63C32BD45B5}"/>
              </a:ext>
            </a:extLst>
          </p:cNvPr>
          <p:cNvGrpSpPr/>
          <p:nvPr userDrawn="1"/>
        </p:nvGrpSpPr>
        <p:grpSpPr>
          <a:xfrm rot="10800000">
            <a:off x="-9942" y="-1"/>
            <a:ext cx="537487" cy="576062"/>
            <a:chOff x="9053771" y="-79920"/>
            <a:chExt cx="537487" cy="576062"/>
          </a:xfrm>
        </p:grpSpPr>
        <p:sp>
          <p:nvSpPr>
            <p:cNvPr id="45" name="Rectangle 44">
              <a:extLst>
                <a:ext uri="{FF2B5EF4-FFF2-40B4-BE49-F238E27FC236}">
                  <a16:creationId xmlns:a16="http://schemas.microsoft.com/office/drawing/2014/main" id="{D2E0CF5C-73B6-49F3-BDA2-837BCDA3908B}"/>
                </a:ext>
              </a:extLst>
            </p:cNvPr>
            <p:cNvSpPr/>
            <p:nvPr userDrawn="1"/>
          </p:nvSpPr>
          <p:spPr bwMode="gray">
            <a:xfrm flipH="1">
              <a:off x="9053771" y="-1"/>
              <a:ext cx="537487" cy="496143"/>
            </a:xfrm>
            <a:prstGeom prst="rect">
              <a:avLst/>
            </a:prstGeom>
            <a:solidFill>
              <a:schemeClr val="accent1"/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88634" tIns="44317" rIns="88634" bIns="44317" rtlCol="0" anchor="ctr"/>
            <a:lstStyle/>
            <a:p>
              <a:pPr algn="ctr"/>
              <a:endParaRPr sz="1309" dirty="0"/>
            </a:p>
          </p:txBody>
        </p:sp>
        <p:cxnSp>
          <p:nvCxnSpPr>
            <p:cNvPr id="46" name="Straight Connector 45">
              <a:extLst>
                <a:ext uri="{FF2B5EF4-FFF2-40B4-BE49-F238E27FC236}">
                  <a16:creationId xmlns:a16="http://schemas.microsoft.com/office/drawing/2014/main" id="{DC394E51-DD9A-4C82-93A7-5D8D06FBEE43}"/>
                </a:ext>
              </a:extLst>
            </p:cNvPr>
            <p:cNvCxnSpPr>
              <a:cxnSpLocks/>
            </p:cNvCxnSpPr>
            <p:nvPr userDrawn="1"/>
          </p:nvCxnSpPr>
          <p:spPr>
            <a:xfrm flipV="1">
              <a:off x="9053771" y="-79920"/>
              <a:ext cx="0" cy="576062"/>
            </a:xfrm>
            <a:prstGeom prst="line">
              <a:avLst/>
            </a:prstGeom>
            <a:ln w="381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0543223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664723" rtl="0" eaLnBrk="1" latinLnBrk="0" hangingPunct="1">
        <a:lnSpc>
          <a:spcPct val="90000"/>
        </a:lnSpc>
        <a:spcBef>
          <a:spcPct val="0"/>
        </a:spcBef>
        <a:buNone/>
        <a:defRPr sz="2617" kern="1200">
          <a:solidFill>
            <a:schemeClr val="tx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179476" indent="-179476" algn="l" defTabSz="664723" rtl="0" eaLnBrk="1" latinLnBrk="0" hangingPunct="1">
        <a:lnSpc>
          <a:spcPct val="90000"/>
        </a:lnSpc>
        <a:spcBef>
          <a:spcPts val="1018"/>
        </a:spcBef>
        <a:buFont typeface="Euphemia" pitchFamily="34" charset="0"/>
        <a:buChar char="›"/>
        <a:defRPr sz="2035" kern="1200">
          <a:solidFill>
            <a:schemeClr val="tx1"/>
          </a:solidFill>
          <a:latin typeface="+mn-lt"/>
          <a:ea typeface="+mn-ea"/>
          <a:cs typeface="+mn-cs"/>
        </a:defRPr>
      </a:lvl1pPr>
      <a:lvl2pPr marL="445367" indent="-179476" algn="l" defTabSz="664723" rtl="0" eaLnBrk="1" latinLnBrk="0" hangingPunct="1">
        <a:lnSpc>
          <a:spcPct val="90000"/>
        </a:lnSpc>
        <a:spcBef>
          <a:spcPts val="437"/>
        </a:spcBef>
        <a:buFont typeface="Euphemia" pitchFamily="34" charset="0"/>
        <a:buChar char="–"/>
        <a:defRPr sz="1745" kern="1200">
          <a:solidFill>
            <a:schemeClr val="tx1"/>
          </a:solidFill>
          <a:latin typeface="+mn-lt"/>
          <a:ea typeface="+mn-ea"/>
          <a:cs typeface="+mn-cs"/>
        </a:defRPr>
      </a:lvl2pPr>
      <a:lvl3pPr marL="711255" indent="-179476" algn="l" defTabSz="664723" rtl="0" eaLnBrk="1" latinLnBrk="0" hangingPunct="1">
        <a:lnSpc>
          <a:spcPct val="90000"/>
        </a:lnSpc>
        <a:spcBef>
          <a:spcPts val="437"/>
        </a:spcBef>
        <a:buFont typeface="Euphemia" pitchFamily="34" charset="0"/>
        <a:buChar char="›"/>
        <a:defRPr sz="1454" kern="1200">
          <a:solidFill>
            <a:schemeClr val="tx1"/>
          </a:solidFill>
          <a:latin typeface="+mn-lt"/>
          <a:ea typeface="+mn-ea"/>
          <a:cs typeface="+mn-cs"/>
        </a:defRPr>
      </a:lvl3pPr>
      <a:lvl4pPr marL="977144" indent="-179476" algn="l" defTabSz="664723" rtl="0" eaLnBrk="1" latinLnBrk="0" hangingPunct="1">
        <a:lnSpc>
          <a:spcPct val="90000"/>
        </a:lnSpc>
        <a:spcBef>
          <a:spcPts val="437"/>
        </a:spcBef>
        <a:buFont typeface="Arial" pitchFamily="34" charset="0"/>
        <a:buChar char="–"/>
        <a:defRPr sz="1309" kern="1200">
          <a:solidFill>
            <a:schemeClr val="tx1"/>
          </a:solidFill>
          <a:latin typeface="+mn-lt"/>
          <a:ea typeface="+mn-ea"/>
          <a:cs typeface="+mn-cs"/>
        </a:defRPr>
      </a:lvl4pPr>
      <a:lvl5pPr marL="1243034" indent="-179476" algn="l" defTabSz="664723" rtl="0" eaLnBrk="1" latinLnBrk="0" hangingPunct="1">
        <a:lnSpc>
          <a:spcPct val="90000"/>
        </a:lnSpc>
        <a:spcBef>
          <a:spcPts val="437"/>
        </a:spcBef>
        <a:buFont typeface="Euphemia" pitchFamily="34" charset="0"/>
        <a:buChar char="›"/>
        <a:defRPr sz="1309" kern="1200">
          <a:solidFill>
            <a:schemeClr val="tx1"/>
          </a:solidFill>
          <a:latin typeface="+mn-lt"/>
          <a:ea typeface="+mn-ea"/>
          <a:cs typeface="+mn-cs"/>
        </a:defRPr>
      </a:lvl5pPr>
      <a:lvl6pPr marL="1508924" indent="-179476" algn="l" defTabSz="664723" rtl="0" eaLnBrk="1" latinLnBrk="0" hangingPunct="1">
        <a:lnSpc>
          <a:spcPct val="90000"/>
        </a:lnSpc>
        <a:spcBef>
          <a:spcPts val="437"/>
        </a:spcBef>
        <a:buFont typeface="Euphemia" pitchFamily="34" charset="0"/>
        <a:buChar char="–"/>
        <a:defRPr sz="1309" kern="1200">
          <a:solidFill>
            <a:schemeClr val="tx1"/>
          </a:solidFill>
          <a:latin typeface="+mn-lt"/>
          <a:ea typeface="+mn-ea"/>
          <a:cs typeface="+mn-cs"/>
        </a:defRPr>
      </a:lvl6pPr>
      <a:lvl7pPr marL="1774814" indent="-179476" algn="l" defTabSz="664723" rtl="0" eaLnBrk="1" latinLnBrk="0" hangingPunct="1">
        <a:lnSpc>
          <a:spcPct val="90000"/>
        </a:lnSpc>
        <a:spcBef>
          <a:spcPts val="437"/>
        </a:spcBef>
        <a:buFont typeface="Euphemia" pitchFamily="34" charset="0"/>
        <a:buChar char="›"/>
        <a:defRPr sz="1309" kern="1200">
          <a:solidFill>
            <a:schemeClr val="tx1"/>
          </a:solidFill>
          <a:latin typeface="+mn-lt"/>
          <a:ea typeface="+mn-ea"/>
          <a:cs typeface="+mn-cs"/>
        </a:defRPr>
      </a:lvl7pPr>
      <a:lvl8pPr marL="2040703" indent="-179476" algn="l" defTabSz="664723" rtl="0" eaLnBrk="1" latinLnBrk="0" hangingPunct="1">
        <a:lnSpc>
          <a:spcPct val="90000"/>
        </a:lnSpc>
        <a:spcBef>
          <a:spcPts val="437"/>
        </a:spcBef>
        <a:buFont typeface="Euphemia" pitchFamily="34" charset="0"/>
        <a:buChar char="–"/>
        <a:defRPr sz="1309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306593" indent="-179476" algn="l" defTabSz="664723" rtl="0" eaLnBrk="1" latinLnBrk="0" hangingPunct="1">
        <a:lnSpc>
          <a:spcPct val="90000"/>
        </a:lnSpc>
        <a:spcBef>
          <a:spcPts val="437"/>
        </a:spcBef>
        <a:buFont typeface="Euphemia" pitchFamily="34" charset="0"/>
        <a:buChar char="›"/>
        <a:defRPr sz="1309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664723" rtl="0" eaLnBrk="1" latinLnBrk="0" hangingPunct="1">
        <a:defRPr sz="1309" kern="1200">
          <a:solidFill>
            <a:schemeClr val="tx1"/>
          </a:solidFill>
          <a:latin typeface="+mn-lt"/>
          <a:ea typeface="+mn-ea"/>
          <a:cs typeface="+mn-cs"/>
        </a:defRPr>
      </a:lvl1pPr>
      <a:lvl2pPr marL="332361" algn="l" defTabSz="664723" rtl="0" eaLnBrk="1" latinLnBrk="0" hangingPunct="1">
        <a:defRPr sz="1309" kern="1200">
          <a:solidFill>
            <a:schemeClr val="tx1"/>
          </a:solidFill>
          <a:latin typeface="+mn-lt"/>
          <a:ea typeface="+mn-ea"/>
          <a:cs typeface="+mn-cs"/>
        </a:defRPr>
      </a:lvl2pPr>
      <a:lvl3pPr marL="664723" algn="l" defTabSz="664723" rtl="0" eaLnBrk="1" latinLnBrk="0" hangingPunct="1">
        <a:defRPr sz="1309" kern="1200">
          <a:solidFill>
            <a:schemeClr val="tx1"/>
          </a:solidFill>
          <a:latin typeface="+mn-lt"/>
          <a:ea typeface="+mn-ea"/>
          <a:cs typeface="+mn-cs"/>
        </a:defRPr>
      </a:lvl3pPr>
      <a:lvl4pPr marL="997087" algn="l" defTabSz="664723" rtl="0" eaLnBrk="1" latinLnBrk="0" hangingPunct="1">
        <a:defRPr sz="1309" kern="1200">
          <a:solidFill>
            <a:schemeClr val="tx1"/>
          </a:solidFill>
          <a:latin typeface="+mn-lt"/>
          <a:ea typeface="+mn-ea"/>
          <a:cs typeface="+mn-cs"/>
        </a:defRPr>
      </a:lvl4pPr>
      <a:lvl5pPr marL="1329448" algn="l" defTabSz="664723" rtl="0" eaLnBrk="1" latinLnBrk="0" hangingPunct="1">
        <a:defRPr sz="1309" kern="1200">
          <a:solidFill>
            <a:schemeClr val="tx1"/>
          </a:solidFill>
          <a:latin typeface="+mn-lt"/>
          <a:ea typeface="+mn-ea"/>
          <a:cs typeface="+mn-cs"/>
        </a:defRPr>
      </a:lvl5pPr>
      <a:lvl6pPr marL="1661811" algn="l" defTabSz="664723" rtl="0" eaLnBrk="1" latinLnBrk="0" hangingPunct="1">
        <a:defRPr sz="1309" kern="1200">
          <a:solidFill>
            <a:schemeClr val="tx1"/>
          </a:solidFill>
          <a:latin typeface="+mn-lt"/>
          <a:ea typeface="+mn-ea"/>
          <a:cs typeface="+mn-cs"/>
        </a:defRPr>
      </a:lvl6pPr>
      <a:lvl7pPr marL="1994174" algn="l" defTabSz="664723" rtl="0" eaLnBrk="1" latinLnBrk="0" hangingPunct="1">
        <a:defRPr sz="1309" kern="1200">
          <a:solidFill>
            <a:schemeClr val="tx1"/>
          </a:solidFill>
          <a:latin typeface="+mn-lt"/>
          <a:ea typeface="+mn-ea"/>
          <a:cs typeface="+mn-cs"/>
        </a:defRPr>
      </a:lvl7pPr>
      <a:lvl8pPr marL="2326535" algn="l" defTabSz="664723" rtl="0" eaLnBrk="1" latinLnBrk="0" hangingPunct="1">
        <a:defRPr sz="1309" kern="1200">
          <a:solidFill>
            <a:schemeClr val="tx1"/>
          </a:solidFill>
          <a:latin typeface="+mn-lt"/>
          <a:ea typeface="+mn-ea"/>
          <a:cs typeface="+mn-cs"/>
        </a:defRPr>
      </a:lvl8pPr>
      <a:lvl9pPr marL="2658898" algn="l" defTabSz="664723" rtl="0" eaLnBrk="1" latinLnBrk="0" hangingPunct="1">
        <a:defRPr sz="130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userDrawn="1">
          <p15:clr>
            <a:srgbClr val="F26B43"/>
          </p15:clr>
        </p15:guide>
        <p15:guide id="2" pos="6048" userDrawn="1">
          <p15:clr>
            <a:srgbClr val="F26B43"/>
          </p15:clr>
        </p15:guide>
        <p15:guide id="3" pos="344" userDrawn="1">
          <p15:clr>
            <a:srgbClr val="F26B43"/>
          </p15:clr>
        </p15:guide>
        <p15:guide id="4" pos="1544" userDrawn="1">
          <p15:clr>
            <a:srgbClr val="F26B43"/>
          </p15:clr>
        </p15:guide>
        <p15:guide id="5" pos="1728" userDrawn="1">
          <p15:clr>
            <a:srgbClr val="F26B43"/>
          </p15:clr>
        </p15:guide>
        <p15:guide id="6" pos="2936" userDrawn="1">
          <p15:clr>
            <a:srgbClr val="F26B43"/>
          </p15:clr>
        </p15:guide>
        <p15:guide id="7" pos="3112" userDrawn="1">
          <p15:clr>
            <a:srgbClr val="F26B43"/>
          </p15:clr>
        </p15:guide>
        <p15:guide id="8" pos="4320" userDrawn="1">
          <p15:clr>
            <a:srgbClr val="F26B43"/>
          </p15:clr>
        </p15:guide>
        <p15:guide id="9" pos="4504" userDrawn="1">
          <p15:clr>
            <a:srgbClr val="F26B43"/>
          </p15:clr>
        </p15:guide>
        <p15:guide id="10" pos="5704" userDrawn="1">
          <p15:clr>
            <a:srgbClr val="F26B43"/>
          </p15:clr>
        </p15:guide>
        <p15:guide id="11" orient="horz" userDrawn="1">
          <p15:clr>
            <a:srgbClr val="F26B43"/>
          </p15:clr>
        </p15:guide>
        <p15:guide id="12" orient="horz" pos="8064" userDrawn="1">
          <p15:clr>
            <a:srgbClr val="F26B43"/>
          </p15:clr>
        </p15:guide>
        <p15:guide id="13" orient="horz" pos="320" userDrawn="1">
          <p15:clr>
            <a:srgbClr val="F26B43"/>
          </p15:clr>
        </p15:guide>
        <p15:guide id="14" orient="horz" pos="992" userDrawn="1">
          <p15:clr>
            <a:srgbClr val="F26B43"/>
          </p15:clr>
        </p15:guide>
        <p15:guide id="15" orient="horz" pos="1440" userDrawn="1">
          <p15:clr>
            <a:srgbClr val="F26B43"/>
          </p15:clr>
        </p15:guide>
        <p15:guide id="16" orient="horz" pos="2120" userDrawn="1">
          <p15:clr>
            <a:srgbClr val="F26B43"/>
          </p15:clr>
        </p15:guide>
        <p15:guide id="17" orient="horz" pos="2568" userDrawn="1">
          <p15:clr>
            <a:srgbClr val="F26B43"/>
          </p15:clr>
        </p15:guide>
        <p15:guide id="18" orient="horz" pos="3240" userDrawn="1">
          <p15:clr>
            <a:srgbClr val="F26B43"/>
          </p15:clr>
        </p15:guide>
        <p15:guide id="19" orient="horz" pos="3696" userDrawn="1">
          <p15:clr>
            <a:srgbClr val="F26B43"/>
          </p15:clr>
        </p15:guide>
        <p15:guide id="20" orient="horz" pos="4368" userDrawn="1">
          <p15:clr>
            <a:srgbClr val="F26B43"/>
          </p15:clr>
        </p15:guide>
        <p15:guide id="21" orient="horz" pos="4824" userDrawn="1">
          <p15:clr>
            <a:srgbClr val="F26B43"/>
          </p15:clr>
        </p15:guide>
        <p15:guide id="22" orient="horz" pos="5496" userDrawn="1">
          <p15:clr>
            <a:srgbClr val="F26B43"/>
          </p15:clr>
        </p15:guide>
        <p15:guide id="23" orient="horz" pos="5944" userDrawn="1">
          <p15:clr>
            <a:srgbClr val="F26B43"/>
          </p15:clr>
        </p15:guide>
        <p15:guide id="24" orient="horz" pos="6624" userDrawn="1">
          <p15:clr>
            <a:srgbClr val="F26B43"/>
          </p15:clr>
        </p15:guide>
        <p15:guide id="25" orient="horz" pos="7072" userDrawn="1">
          <p15:clr>
            <a:srgbClr val="F26B43"/>
          </p15:clr>
        </p15:guide>
        <p15:guide id="26" orient="horz" pos="7744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6">
            <a:extLst>
              <a:ext uri="{FF2B5EF4-FFF2-40B4-BE49-F238E27FC236}">
                <a16:creationId xmlns:a16="http://schemas.microsoft.com/office/drawing/2014/main" id="{A14E9D52-9FB7-42FF-A302-A8B56F0C1701}"/>
              </a:ext>
            </a:extLst>
          </p:cNvPr>
          <p:cNvSpPr/>
          <p:nvPr/>
        </p:nvSpPr>
        <p:spPr>
          <a:xfrm>
            <a:off x="309860" y="10617806"/>
            <a:ext cx="3689038" cy="508604"/>
          </a:xfrm>
          <a:prstGeom prst="roundRect">
            <a:avLst>
              <a:gd name="adj" fmla="val 50000"/>
            </a:avLst>
          </a:prstGeom>
          <a:solidFill>
            <a:srgbClr val="CC99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F9C961B4-227F-1652-CCA5-017D535BABC5}"/>
              </a:ext>
            </a:extLst>
          </p:cNvPr>
          <p:cNvSpPr/>
          <p:nvPr/>
        </p:nvSpPr>
        <p:spPr>
          <a:xfrm>
            <a:off x="1814446" y="5266310"/>
            <a:ext cx="2012177" cy="486773"/>
          </a:xfrm>
          <a:prstGeom prst="rect">
            <a:avLst/>
          </a:prstGeom>
          <a:solidFill>
            <a:srgbClr val="58B3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" name="Block Arc 1">
            <a:extLst>
              <a:ext uri="{FF2B5EF4-FFF2-40B4-BE49-F238E27FC236}">
                <a16:creationId xmlns:a16="http://schemas.microsoft.com/office/drawing/2014/main" id="{8D7658D9-2FFA-4A69-86F7-F142060F563F}"/>
              </a:ext>
            </a:extLst>
          </p:cNvPr>
          <p:cNvSpPr/>
          <p:nvPr/>
        </p:nvSpPr>
        <p:spPr>
          <a:xfrm rot="16200000" flipH="1">
            <a:off x="55318" y="4030362"/>
            <a:ext cx="2314700" cy="1151305"/>
          </a:xfrm>
          <a:custGeom>
            <a:avLst/>
            <a:gdLst>
              <a:gd name="connsiteX0" fmla="*/ 0 w 2307147"/>
              <a:gd name="connsiteY0" fmla="*/ 1233564 h 2467128"/>
              <a:gd name="connsiteX1" fmla="*/ 562616 w 2307147"/>
              <a:gd name="connsiteY1" fmla="*/ 174160 h 2467128"/>
              <a:gd name="connsiteX2" fmla="*/ 1789177 w 2307147"/>
              <a:gd name="connsiteY2" fmla="*/ 204137 h 2467128"/>
              <a:gd name="connsiteX3" fmla="*/ 2306158 w 2307147"/>
              <a:gd name="connsiteY3" fmla="*/ 1284670 h 2467128"/>
              <a:gd name="connsiteX4" fmla="*/ 1786603 w 2307147"/>
              <a:gd name="connsiteY4" fmla="*/ 1261633 h 2467128"/>
              <a:gd name="connsiteX5" fmla="*/ 1515264 w 2307147"/>
              <a:gd name="connsiteY5" fmla="*/ 647769 h 2467128"/>
              <a:gd name="connsiteX6" fmla="*/ 816556 w 2307147"/>
              <a:gd name="connsiteY6" fmla="*/ 629394 h 2467128"/>
              <a:gd name="connsiteX7" fmla="*/ 520056 w 2307147"/>
              <a:gd name="connsiteY7" fmla="*/ 1233564 h 2467128"/>
              <a:gd name="connsiteX8" fmla="*/ 0 w 2307147"/>
              <a:gd name="connsiteY8" fmla="*/ 1233564 h 2467128"/>
              <a:gd name="connsiteX0" fmla="*/ 0 w 2302068"/>
              <a:gd name="connsiteY0" fmla="*/ 1209484 h 1258050"/>
              <a:gd name="connsiteX1" fmla="*/ 557533 w 2302068"/>
              <a:gd name="connsiteY1" fmla="*/ 147540 h 1258050"/>
              <a:gd name="connsiteX2" fmla="*/ 1784094 w 2302068"/>
              <a:gd name="connsiteY2" fmla="*/ 177517 h 1258050"/>
              <a:gd name="connsiteX3" fmla="*/ 2301075 w 2302068"/>
              <a:gd name="connsiteY3" fmla="*/ 1258050 h 1258050"/>
              <a:gd name="connsiteX4" fmla="*/ 1781520 w 2302068"/>
              <a:gd name="connsiteY4" fmla="*/ 1235013 h 1258050"/>
              <a:gd name="connsiteX5" fmla="*/ 1510181 w 2302068"/>
              <a:gd name="connsiteY5" fmla="*/ 621149 h 1258050"/>
              <a:gd name="connsiteX6" fmla="*/ 811473 w 2302068"/>
              <a:gd name="connsiteY6" fmla="*/ 602774 h 1258050"/>
              <a:gd name="connsiteX7" fmla="*/ 514973 w 2302068"/>
              <a:gd name="connsiteY7" fmla="*/ 1206944 h 1258050"/>
              <a:gd name="connsiteX8" fmla="*/ 0 w 2302068"/>
              <a:gd name="connsiteY8" fmla="*/ 1209484 h 1258050"/>
              <a:gd name="connsiteX0" fmla="*/ 0 w 2294448"/>
              <a:gd name="connsiteY0" fmla="*/ 1209484 h 1258050"/>
              <a:gd name="connsiteX1" fmla="*/ 549913 w 2294448"/>
              <a:gd name="connsiteY1" fmla="*/ 147540 h 1258050"/>
              <a:gd name="connsiteX2" fmla="*/ 1776474 w 2294448"/>
              <a:gd name="connsiteY2" fmla="*/ 177517 h 1258050"/>
              <a:gd name="connsiteX3" fmla="*/ 2293455 w 2294448"/>
              <a:gd name="connsiteY3" fmla="*/ 1258050 h 1258050"/>
              <a:gd name="connsiteX4" fmla="*/ 1773900 w 2294448"/>
              <a:gd name="connsiteY4" fmla="*/ 1235013 h 1258050"/>
              <a:gd name="connsiteX5" fmla="*/ 1502561 w 2294448"/>
              <a:gd name="connsiteY5" fmla="*/ 621149 h 1258050"/>
              <a:gd name="connsiteX6" fmla="*/ 803853 w 2294448"/>
              <a:gd name="connsiteY6" fmla="*/ 602774 h 1258050"/>
              <a:gd name="connsiteX7" fmla="*/ 507353 w 2294448"/>
              <a:gd name="connsiteY7" fmla="*/ 1206944 h 1258050"/>
              <a:gd name="connsiteX8" fmla="*/ 0 w 2294448"/>
              <a:gd name="connsiteY8" fmla="*/ 1209484 h 1258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294448" h="1258050">
                <a:moveTo>
                  <a:pt x="0" y="1209484"/>
                </a:moveTo>
                <a:cubicBezTo>
                  <a:pt x="0" y="775046"/>
                  <a:pt x="253834" y="319535"/>
                  <a:pt x="549913" y="147540"/>
                </a:cubicBezTo>
                <a:cubicBezTo>
                  <a:pt x="845992" y="-24455"/>
                  <a:pt x="1406897" y="-83415"/>
                  <a:pt x="1776474" y="177517"/>
                </a:cubicBezTo>
                <a:cubicBezTo>
                  <a:pt x="2114048" y="415854"/>
                  <a:pt x="2310213" y="825857"/>
                  <a:pt x="2293455" y="1258050"/>
                </a:cubicBezTo>
                <a:lnTo>
                  <a:pt x="1773900" y="1235013"/>
                </a:lnTo>
                <a:cubicBezTo>
                  <a:pt x="1782407" y="991645"/>
                  <a:pt x="1680105" y="760201"/>
                  <a:pt x="1502561" y="621149"/>
                </a:cubicBezTo>
                <a:cubicBezTo>
                  <a:pt x="1293995" y="457801"/>
                  <a:pt x="1018961" y="450568"/>
                  <a:pt x="803853" y="602774"/>
                </a:cubicBezTo>
                <a:cubicBezTo>
                  <a:pt x="619341" y="733331"/>
                  <a:pt x="507353" y="961526"/>
                  <a:pt x="507353" y="1206944"/>
                </a:cubicBezTo>
                <a:lnTo>
                  <a:pt x="0" y="1209484"/>
                </a:lnTo>
                <a:close/>
              </a:path>
            </a:pathLst>
          </a:custGeom>
          <a:solidFill>
            <a:srgbClr val="F29B2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3" name="Block Arc 1">
            <a:extLst>
              <a:ext uri="{FF2B5EF4-FFF2-40B4-BE49-F238E27FC236}">
                <a16:creationId xmlns:a16="http://schemas.microsoft.com/office/drawing/2014/main" id="{231464DB-4413-4507-81A3-2AE792BAC9D7}"/>
              </a:ext>
            </a:extLst>
          </p:cNvPr>
          <p:cNvSpPr/>
          <p:nvPr/>
        </p:nvSpPr>
        <p:spPr>
          <a:xfrm rot="16200000" flipH="1">
            <a:off x="33249" y="7549501"/>
            <a:ext cx="2298794" cy="1273088"/>
          </a:xfrm>
          <a:custGeom>
            <a:avLst/>
            <a:gdLst>
              <a:gd name="connsiteX0" fmla="*/ 193 w 2298792"/>
              <a:gd name="connsiteY0" fmla="*/ 1256188 h 2467127"/>
              <a:gd name="connsiteX1" fmla="*/ 541443 w 2298792"/>
              <a:gd name="connsiteY1" fmla="*/ 186683 h 2467127"/>
              <a:gd name="connsiteX2" fmla="*/ 1769488 w 2298792"/>
              <a:gd name="connsiteY2" fmla="*/ 194916 h 2467127"/>
              <a:gd name="connsiteX3" fmla="*/ 2298288 w 2298792"/>
              <a:gd name="connsiteY3" fmla="*/ 1270089 h 2467127"/>
              <a:gd name="connsiteX4" fmla="*/ 1792849 w 2298792"/>
              <a:gd name="connsiteY4" fmla="*/ 1254020 h 2467127"/>
              <a:gd name="connsiteX5" fmla="*/ 1509562 w 2298792"/>
              <a:gd name="connsiteY5" fmla="*/ 630288 h 2467127"/>
              <a:gd name="connsiteX6" fmla="*/ 796067 w 2298792"/>
              <a:gd name="connsiteY6" fmla="*/ 625140 h 2467127"/>
              <a:gd name="connsiteX7" fmla="*/ 505785 w 2298792"/>
              <a:gd name="connsiteY7" fmla="*/ 1246235 h 2467127"/>
              <a:gd name="connsiteX8" fmla="*/ 193 w 2298792"/>
              <a:gd name="connsiteY8" fmla="*/ 1256188 h 2467127"/>
              <a:gd name="connsiteX0" fmla="*/ 194 w 2298794"/>
              <a:gd name="connsiteY0" fmla="*/ 1256188 h 1270089"/>
              <a:gd name="connsiteX1" fmla="*/ 541444 w 2298794"/>
              <a:gd name="connsiteY1" fmla="*/ 186683 h 1270089"/>
              <a:gd name="connsiteX2" fmla="*/ 1769489 w 2298794"/>
              <a:gd name="connsiteY2" fmla="*/ 194916 h 1270089"/>
              <a:gd name="connsiteX3" fmla="*/ 2298289 w 2298794"/>
              <a:gd name="connsiteY3" fmla="*/ 1270089 h 1270089"/>
              <a:gd name="connsiteX4" fmla="*/ 1792850 w 2298794"/>
              <a:gd name="connsiteY4" fmla="*/ 1254020 h 1270089"/>
              <a:gd name="connsiteX5" fmla="*/ 1509563 w 2298794"/>
              <a:gd name="connsiteY5" fmla="*/ 630288 h 1270089"/>
              <a:gd name="connsiteX6" fmla="*/ 796068 w 2298794"/>
              <a:gd name="connsiteY6" fmla="*/ 625140 h 1270089"/>
              <a:gd name="connsiteX7" fmla="*/ 510869 w 2298794"/>
              <a:gd name="connsiteY7" fmla="*/ 1256395 h 1270089"/>
              <a:gd name="connsiteX8" fmla="*/ 194 w 2298794"/>
              <a:gd name="connsiteY8" fmla="*/ 1256188 h 1270089"/>
              <a:gd name="connsiteX0" fmla="*/ 194 w 2298794"/>
              <a:gd name="connsiteY0" fmla="*/ 1256188 h 1270089"/>
              <a:gd name="connsiteX1" fmla="*/ 541444 w 2298794"/>
              <a:gd name="connsiteY1" fmla="*/ 186683 h 1270089"/>
              <a:gd name="connsiteX2" fmla="*/ 1769489 w 2298794"/>
              <a:gd name="connsiteY2" fmla="*/ 194916 h 1270089"/>
              <a:gd name="connsiteX3" fmla="*/ 2298289 w 2298794"/>
              <a:gd name="connsiteY3" fmla="*/ 1270089 h 1270089"/>
              <a:gd name="connsiteX4" fmla="*/ 1792850 w 2298794"/>
              <a:gd name="connsiteY4" fmla="*/ 1254020 h 1270089"/>
              <a:gd name="connsiteX5" fmla="*/ 1509563 w 2298794"/>
              <a:gd name="connsiteY5" fmla="*/ 630288 h 1270089"/>
              <a:gd name="connsiteX6" fmla="*/ 796068 w 2298794"/>
              <a:gd name="connsiteY6" fmla="*/ 625140 h 1270089"/>
              <a:gd name="connsiteX7" fmla="*/ 518492 w 2298794"/>
              <a:gd name="connsiteY7" fmla="*/ 1266555 h 1270089"/>
              <a:gd name="connsiteX8" fmla="*/ 194 w 2298794"/>
              <a:gd name="connsiteY8" fmla="*/ 1256188 h 1270089"/>
              <a:gd name="connsiteX0" fmla="*/ 194 w 2298794"/>
              <a:gd name="connsiteY0" fmla="*/ 1256188 h 1270089"/>
              <a:gd name="connsiteX1" fmla="*/ 541444 w 2298794"/>
              <a:gd name="connsiteY1" fmla="*/ 186683 h 1270089"/>
              <a:gd name="connsiteX2" fmla="*/ 1769489 w 2298794"/>
              <a:gd name="connsiteY2" fmla="*/ 194916 h 1270089"/>
              <a:gd name="connsiteX3" fmla="*/ 2298289 w 2298794"/>
              <a:gd name="connsiteY3" fmla="*/ 1270089 h 1270089"/>
              <a:gd name="connsiteX4" fmla="*/ 1790948 w 2298794"/>
              <a:gd name="connsiteY4" fmla="*/ 1267358 h 1270089"/>
              <a:gd name="connsiteX5" fmla="*/ 1509563 w 2298794"/>
              <a:gd name="connsiteY5" fmla="*/ 630288 h 1270089"/>
              <a:gd name="connsiteX6" fmla="*/ 796068 w 2298794"/>
              <a:gd name="connsiteY6" fmla="*/ 625140 h 1270089"/>
              <a:gd name="connsiteX7" fmla="*/ 518492 w 2298794"/>
              <a:gd name="connsiteY7" fmla="*/ 1266555 h 1270089"/>
              <a:gd name="connsiteX8" fmla="*/ 194 w 2298794"/>
              <a:gd name="connsiteY8" fmla="*/ 1256188 h 1270089"/>
              <a:gd name="connsiteX0" fmla="*/ 194 w 2298794"/>
              <a:gd name="connsiteY0" fmla="*/ 1256188 h 1270089"/>
              <a:gd name="connsiteX1" fmla="*/ 541444 w 2298794"/>
              <a:gd name="connsiteY1" fmla="*/ 186683 h 1270089"/>
              <a:gd name="connsiteX2" fmla="*/ 1769489 w 2298794"/>
              <a:gd name="connsiteY2" fmla="*/ 194916 h 1270089"/>
              <a:gd name="connsiteX3" fmla="*/ 2298289 w 2298794"/>
              <a:gd name="connsiteY3" fmla="*/ 1270089 h 1270089"/>
              <a:gd name="connsiteX4" fmla="*/ 1787141 w 2298794"/>
              <a:gd name="connsiteY4" fmla="*/ 1269266 h 1270089"/>
              <a:gd name="connsiteX5" fmla="*/ 1509563 w 2298794"/>
              <a:gd name="connsiteY5" fmla="*/ 630288 h 1270089"/>
              <a:gd name="connsiteX6" fmla="*/ 796068 w 2298794"/>
              <a:gd name="connsiteY6" fmla="*/ 625140 h 1270089"/>
              <a:gd name="connsiteX7" fmla="*/ 518492 w 2298794"/>
              <a:gd name="connsiteY7" fmla="*/ 1266555 h 1270089"/>
              <a:gd name="connsiteX8" fmla="*/ 194 w 2298794"/>
              <a:gd name="connsiteY8" fmla="*/ 1256188 h 1270089"/>
              <a:gd name="connsiteX0" fmla="*/ 194 w 2298794"/>
              <a:gd name="connsiteY0" fmla="*/ 1256188 h 1270089"/>
              <a:gd name="connsiteX1" fmla="*/ 541444 w 2298794"/>
              <a:gd name="connsiteY1" fmla="*/ 186683 h 1270089"/>
              <a:gd name="connsiteX2" fmla="*/ 1769489 w 2298794"/>
              <a:gd name="connsiteY2" fmla="*/ 194916 h 1270089"/>
              <a:gd name="connsiteX3" fmla="*/ 2298289 w 2298794"/>
              <a:gd name="connsiteY3" fmla="*/ 1270089 h 1270089"/>
              <a:gd name="connsiteX4" fmla="*/ 1792859 w 2298794"/>
              <a:gd name="connsiteY4" fmla="*/ 1269269 h 1270089"/>
              <a:gd name="connsiteX5" fmla="*/ 1509563 w 2298794"/>
              <a:gd name="connsiteY5" fmla="*/ 630288 h 1270089"/>
              <a:gd name="connsiteX6" fmla="*/ 796068 w 2298794"/>
              <a:gd name="connsiteY6" fmla="*/ 625140 h 1270089"/>
              <a:gd name="connsiteX7" fmla="*/ 518492 w 2298794"/>
              <a:gd name="connsiteY7" fmla="*/ 1266555 h 1270089"/>
              <a:gd name="connsiteX8" fmla="*/ 194 w 2298794"/>
              <a:gd name="connsiteY8" fmla="*/ 1256188 h 1270089"/>
              <a:gd name="connsiteX0" fmla="*/ 194 w 2298794"/>
              <a:gd name="connsiteY0" fmla="*/ 1256188 h 1270089"/>
              <a:gd name="connsiteX1" fmla="*/ 541444 w 2298794"/>
              <a:gd name="connsiteY1" fmla="*/ 186683 h 1270089"/>
              <a:gd name="connsiteX2" fmla="*/ 1769489 w 2298794"/>
              <a:gd name="connsiteY2" fmla="*/ 194916 h 1270089"/>
              <a:gd name="connsiteX3" fmla="*/ 2298289 w 2298794"/>
              <a:gd name="connsiteY3" fmla="*/ 1270089 h 1270089"/>
              <a:gd name="connsiteX4" fmla="*/ 1790957 w 2298794"/>
              <a:gd name="connsiteY4" fmla="*/ 1269272 h 1270089"/>
              <a:gd name="connsiteX5" fmla="*/ 1509563 w 2298794"/>
              <a:gd name="connsiteY5" fmla="*/ 630288 h 1270089"/>
              <a:gd name="connsiteX6" fmla="*/ 796068 w 2298794"/>
              <a:gd name="connsiteY6" fmla="*/ 625140 h 1270089"/>
              <a:gd name="connsiteX7" fmla="*/ 518492 w 2298794"/>
              <a:gd name="connsiteY7" fmla="*/ 1266555 h 1270089"/>
              <a:gd name="connsiteX8" fmla="*/ 194 w 2298794"/>
              <a:gd name="connsiteY8" fmla="*/ 1256188 h 1270089"/>
              <a:gd name="connsiteX0" fmla="*/ 194 w 2298794"/>
              <a:gd name="connsiteY0" fmla="*/ 1256188 h 1273085"/>
              <a:gd name="connsiteX1" fmla="*/ 541444 w 2298794"/>
              <a:gd name="connsiteY1" fmla="*/ 186683 h 1273085"/>
              <a:gd name="connsiteX2" fmla="*/ 1769489 w 2298794"/>
              <a:gd name="connsiteY2" fmla="*/ 194916 h 1273085"/>
              <a:gd name="connsiteX3" fmla="*/ 2298289 w 2298794"/>
              <a:gd name="connsiteY3" fmla="*/ 1270089 h 1273085"/>
              <a:gd name="connsiteX4" fmla="*/ 1785245 w 2298794"/>
              <a:gd name="connsiteY4" fmla="*/ 1273085 h 1273085"/>
              <a:gd name="connsiteX5" fmla="*/ 1509563 w 2298794"/>
              <a:gd name="connsiteY5" fmla="*/ 630288 h 1273085"/>
              <a:gd name="connsiteX6" fmla="*/ 796068 w 2298794"/>
              <a:gd name="connsiteY6" fmla="*/ 625140 h 1273085"/>
              <a:gd name="connsiteX7" fmla="*/ 518492 w 2298794"/>
              <a:gd name="connsiteY7" fmla="*/ 1266555 h 1273085"/>
              <a:gd name="connsiteX8" fmla="*/ 194 w 2298794"/>
              <a:gd name="connsiteY8" fmla="*/ 1256188 h 1273085"/>
              <a:gd name="connsiteX0" fmla="*/ 194 w 2298794"/>
              <a:gd name="connsiteY0" fmla="*/ 1256188 h 1273088"/>
              <a:gd name="connsiteX1" fmla="*/ 541444 w 2298794"/>
              <a:gd name="connsiteY1" fmla="*/ 186683 h 1273088"/>
              <a:gd name="connsiteX2" fmla="*/ 1769489 w 2298794"/>
              <a:gd name="connsiteY2" fmla="*/ 194916 h 1273088"/>
              <a:gd name="connsiteX3" fmla="*/ 2298289 w 2298794"/>
              <a:gd name="connsiteY3" fmla="*/ 1270089 h 1273088"/>
              <a:gd name="connsiteX4" fmla="*/ 1789058 w 2298794"/>
              <a:gd name="connsiteY4" fmla="*/ 1273088 h 1273088"/>
              <a:gd name="connsiteX5" fmla="*/ 1509563 w 2298794"/>
              <a:gd name="connsiteY5" fmla="*/ 630288 h 1273088"/>
              <a:gd name="connsiteX6" fmla="*/ 796068 w 2298794"/>
              <a:gd name="connsiteY6" fmla="*/ 625140 h 1273088"/>
              <a:gd name="connsiteX7" fmla="*/ 518492 w 2298794"/>
              <a:gd name="connsiteY7" fmla="*/ 1266555 h 1273088"/>
              <a:gd name="connsiteX8" fmla="*/ 194 w 2298794"/>
              <a:gd name="connsiteY8" fmla="*/ 1256188 h 12730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298794" h="1273088">
                <a:moveTo>
                  <a:pt x="194" y="1256188"/>
                </a:moveTo>
                <a:cubicBezTo>
                  <a:pt x="-7221" y="822332"/>
                  <a:pt x="198311" y="416202"/>
                  <a:pt x="541444" y="186683"/>
                </a:cubicBezTo>
                <a:cubicBezTo>
                  <a:pt x="917966" y="-65170"/>
                  <a:pt x="1395928" y="-61965"/>
                  <a:pt x="1769489" y="194916"/>
                </a:cubicBezTo>
                <a:cubicBezTo>
                  <a:pt x="2109502" y="428728"/>
                  <a:pt x="2310246" y="836887"/>
                  <a:pt x="2298289" y="1270089"/>
                </a:cubicBezTo>
                <a:lnTo>
                  <a:pt x="1789058" y="1273088"/>
                </a:lnTo>
                <a:cubicBezTo>
                  <a:pt x="1795250" y="1024059"/>
                  <a:pt x="1675061" y="738279"/>
                  <a:pt x="1509563" y="630288"/>
                </a:cubicBezTo>
                <a:cubicBezTo>
                  <a:pt x="1344065" y="522297"/>
                  <a:pt x="1013060" y="464018"/>
                  <a:pt x="796068" y="625140"/>
                </a:cubicBezTo>
                <a:cubicBezTo>
                  <a:pt x="611510" y="762178"/>
                  <a:pt x="514649" y="1016931"/>
                  <a:pt x="518492" y="1266555"/>
                </a:cubicBezTo>
                <a:cubicBezTo>
                  <a:pt x="349961" y="1269873"/>
                  <a:pt x="168725" y="1252870"/>
                  <a:pt x="194" y="1256188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4" name="Block Arc 1">
            <a:extLst>
              <a:ext uri="{FF2B5EF4-FFF2-40B4-BE49-F238E27FC236}">
                <a16:creationId xmlns:a16="http://schemas.microsoft.com/office/drawing/2014/main" id="{9CBDE80E-4CFE-4B18-9698-A254B545735D}"/>
              </a:ext>
            </a:extLst>
          </p:cNvPr>
          <p:cNvSpPr/>
          <p:nvPr/>
        </p:nvSpPr>
        <p:spPr>
          <a:xfrm rot="5400000">
            <a:off x="6669932" y="1561647"/>
            <a:ext cx="2300564" cy="2530624"/>
          </a:xfrm>
          <a:prstGeom prst="blockArc">
            <a:avLst>
              <a:gd name="adj1" fmla="val 10800000"/>
              <a:gd name="adj2" fmla="val 27236"/>
              <a:gd name="adj3" fmla="val 22129"/>
            </a:avLst>
          </a:prstGeom>
          <a:solidFill>
            <a:srgbClr val="F29B2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5" name="Block Arc 1">
            <a:extLst>
              <a:ext uri="{FF2B5EF4-FFF2-40B4-BE49-F238E27FC236}">
                <a16:creationId xmlns:a16="http://schemas.microsoft.com/office/drawing/2014/main" id="{B80D57C5-6AE8-483B-AA3D-8F38CD3C7C07}"/>
              </a:ext>
            </a:extLst>
          </p:cNvPr>
          <p:cNvSpPr/>
          <p:nvPr/>
        </p:nvSpPr>
        <p:spPr>
          <a:xfrm rot="5400000">
            <a:off x="6634251" y="5136132"/>
            <a:ext cx="2311074" cy="2530624"/>
          </a:xfrm>
          <a:prstGeom prst="blockArc">
            <a:avLst>
              <a:gd name="adj1" fmla="val 10800000"/>
              <a:gd name="adj2" fmla="val 0"/>
              <a:gd name="adj3" fmla="val 22472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6" name="Block Arc 1">
            <a:extLst>
              <a:ext uri="{FF2B5EF4-FFF2-40B4-BE49-F238E27FC236}">
                <a16:creationId xmlns:a16="http://schemas.microsoft.com/office/drawing/2014/main" id="{25676478-E4A9-4BDA-AD3A-9FF9CADC3A7A}"/>
              </a:ext>
            </a:extLst>
          </p:cNvPr>
          <p:cNvSpPr/>
          <p:nvPr/>
        </p:nvSpPr>
        <p:spPr>
          <a:xfrm rot="5400000">
            <a:off x="6639507" y="8710547"/>
            <a:ext cx="2300562" cy="2530624"/>
          </a:xfrm>
          <a:prstGeom prst="blockArc">
            <a:avLst>
              <a:gd name="adj1" fmla="val 10800000"/>
              <a:gd name="adj2" fmla="val 21572764"/>
              <a:gd name="adj3" fmla="val 22129"/>
            </a:avLst>
          </a:prstGeom>
          <a:solidFill>
            <a:srgbClr val="58B3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2894BF7-1521-414D-B221-9424D7A3EB5D}"/>
              </a:ext>
            </a:extLst>
          </p:cNvPr>
          <p:cNvSpPr/>
          <p:nvPr/>
        </p:nvSpPr>
        <p:spPr>
          <a:xfrm>
            <a:off x="3777668" y="1673449"/>
            <a:ext cx="4018012" cy="509906"/>
          </a:xfrm>
          <a:custGeom>
            <a:avLst/>
            <a:gdLst>
              <a:gd name="connsiteX0" fmla="*/ 0 w 7264401"/>
              <a:gd name="connsiteY0" fmla="*/ 0 h 711201"/>
              <a:gd name="connsiteX1" fmla="*/ 7264401 w 7264401"/>
              <a:gd name="connsiteY1" fmla="*/ 0 h 711201"/>
              <a:gd name="connsiteX2" fmla="*/ 7264401 w 7264401"/>
              <a:gd name="connsiteY2" fmla="*/ 711201 h 711201"/>
              <a:gd name="connsiteX3" fmla="*/ 0 w 7264401"/>
              <a:gd name="connsiteY3" fmla="*/ 711201 h 711201"/>
              <a:gd name="connsiteX4" fmla="*/ 0 w 7264401"/>
              <a:gd name="connsiteY4" fmla="*/ 0 h 711201"/>
              <a:gd name="connsiteX0" fmla="*/ 1269 w 7265670"/>
              <a:gd name="connsiteY0" fmla="*/ 0 h 711201"/>
              <a:gd name="connsiteX1" fmla="*/ 7265670 w 7265670"/>
              <a:gd name="connsiteY1" fmla="*/ 0 h 711201"/>
              <a:gd name="connsiteX2" fmla="*/ 7265670 w 7265670"/>
              <a:gd name="connsiteY2" fmla="*/ 711201 h 711201"/>
              <a:gd name="connsiteX3" fmla="*/ 1269 w 7265670"/>
              <a:gd name="connsiteY3" fmla="*/ 711201 h 711201"/>
              <a:gd name="connsiteX4" fmla="*/ 0 w 7265670"/>
              <a:gd name="connsiteY4" fmla="*/ 82551 h 711201"/>
              <a:gd name="connsiteX5" fmla="*/ 1269 w 7265670"/>
              <a:gd name="connsiteY5" fmla="*/ 0 h 7112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265670" h="711201">
                <a:moveTo>
                  <a:pt x="1269" y="0"/>
                </a:moveTo>
                <a:lnTo>
                  <a:pt x="7265670" y="0"/>
                </a:lnTo>
                <a:lnTo>
                  <a:pt x="7265670" y="711201"/>
                </a:lnTo>
                <a:lnTo>
                  <a:pt x="1269" y="711201"/>
                </a:lnTo>
                <a:lnTo>
                  <a:pt x="0" y="82551"/>
                </a:lnTo>
                <a:lnTo>
                  <a:pt x="1269" y="0"/>
                </a:lnTo>
                <a:close/>
              </a:path>
            </a:pathLst>
          </a:custGeom>
          <a:solidFill>
            <a:srgbClr val="F29B2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92CDA94-E574-4A2C-8780-680A9437F11F}"/>
              </a:ext>
            </a:extLst>
          </p:cNvPr>
          <p:cNvSpPr/>
          <p:nvPr/>
        </p:nvSpPr>
        <p:spPr>
          <a:xfrm>
            <a:off x="1752440" y="3467952"/>
            <a:ext cx="6058061" cy="509906"/>
          </a:xfrm>
          <a:prstGeom prst="rect">
            <a:avLst/>
          </a:prstGeom>
          <a:solidFill>
            <a:srgbClr val="F29B2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205A8638-B9F7-4C20-8945-55260D1C5E6D}"/>
              </a:ext>
            </a:extLst>
          </p:cNvPr>
          <p:cNvSpPr/>
          <p:nvPr/>
        </p:nvSpPr>
        <p:spPr>
          <a:xfrm>
            <a:off x="3806544" y="5245944"/>
            <a:ext cx="4003957" cy="5190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214B6A6-DAD2-4969-B003-8D1AFEFA20FB}"/>
              </a:ext>
            </a:extLst>
          </p:cNvPr>
          <p:cNvSpPr/>
          <p:nvPr/>
        </p:nvSpPr>
        <p:spPr>
          <a:xfrm>
            <a:off x="1776264" y="7033918"/>
            <a:ext cx="6021707" cy="51901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B96934B-270A-47E9-887A-09B139E9BF71}"/>
              </a:ext>
            </a:extLst>
          </p:cNvPr>
          <p:cNvSpPr/>
          <p:nvPr/>
        </p:nvSpPr>
        <p:spPr>
          <a:xfrm>
            <a:off x="1789747" y="8825306"/>
            <a:ext cx="6021705" cy="509894"/>
          </a:xfrm>
          <a:prstGeom prst="rect">
            <a:avLst/>
          </a:prstGeom>
          <a:solidFill>
            <a:srgbClr val="58B3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BDFD062-A8A1-424A-9D3F-04E396E52BC6}"/>
              </a:ext>
            </a:extLst>
          </p:cNvPr>
          <p:cNvSpPr/>
          <p:nvPr/>
        </p:nvSpPr>
        <p:spPr>
          <a:xfrm>
            <a:off x="3786987" y="10616246"/>
            <a:ext cx="4023513" cy="509894"/>
          </a:xfrm>
          <a:prstGeom prst="rect">
            <a:avLst/>
          </a:prstGeom>
          <a:solidFill>
            <a:srgbClr val="58B3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+mj-lt"/>
            </a:endParaRPr>
          </a:p>
        </p:txBody>
      </p:sp>
      <p:sp>
        <p:nvSpPr>
          <p:cNvPr id="15" name="Rectangle 6">
            <a:extLst>
              <a:ext uri="{FF2B5EF4-FFF2-40B4-BE49-F238E27FC236}">
                <a16:creationId xmlns:a16="http://schemas.microsoft.com/office/drawing/2014/main" id="{C45A925E-B857-48EE-82E2-1274046EDD9E}"/>
              </a:ext>
            </a:extLst>
          </p:cNvPr>
          <p:cNvSpPr/>
          <p:nvPr/>
        </p:nvSpPr>
        <p:spPr>
          <a:xfrm>
            <a:off x="84069" y="1416712"/>
            <a:ext cx="3996451" cy="1025380"/>
          </a:xfrm>
          <a:prstGeom prst="leftArrow">
            <a:avLst>
              <a:gd name="adj1" fmla="val 49628"/>
              <a:gd name="adj2" fmla="val 67714"/>
            </a:avLst>
          </a:prstGeom>
          <a:solidFill>
            <a:srgbClr val="F29B2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5754D67E-1E8D-4FEF-B709-A7617016817F}"/>
              </a:ext>
            </a:extLst>
          </p:cNvPr>
          <p:cNvSpPr/>
          <p:nvPr/>
        </p:nvSpPr>
        <p:spPr>
          <a:xfrm>
            <a:off x="1730317" y="1648272"/>
            <a:ext cx="54157" cy="8798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BC82AD90-32FD-4424-8FB5-FC1217ADD37B}"/>
              </a:ext>
            </a:extLst>
          </p:cNvPr>
          <p:cNvSpPr/>
          <p:nvPr/>
        </p:nvSpPr>
        <p:spPr>
          <a:xfrm>
            <a:off x="2745572" y="1554480"/>
            <a:ext cx="36000" cy="97428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321EBA19-8AA3-4BEE-9BEF-FA9818B0D68C}"/>
              </a:ext>
            </a:extLst>
          </p:cNvPr>
          <p:cNvSpPr/>
          <p:nvPr/>
        </p:nvSpPr>
        <p:spPr>
          <a:xfrm flipH="1">
            <a:off x="3715106" y="1554480"/>
            <a:ext cx="45719" cy="97428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4C73EA93-0146-4E16-96A9-9FE126A59E09}"/>
              </a:ext>
            </a:extLst>
          </p:cNvPr>
          <p:cNvSpPr/>
          <p:nvPr/>
        </p:nvSpPr>
        <p:spPr>
          <a:xfrm>
            <a:off x="4776080" y="1554480"/>
            <a:ext cx="36000" cy="97428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27675B62-44B3-4B72-A012-B7C0076108BD}"/>
              </a:ext>
            </a:extLst>
          </p:cNvPr>
          <p:cNvSpPr/>
          <p:nvPr/>
        </p:nvSpPr>
        <p:spPr>
          <a:xfrm>
            <a:off x="5822365" y="1565080"/>
            <a:ext cx="36000" cy="97428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3D73397E-E99F-4234-9CB5-CADA28CBC920}"/>
              </a:ext>
            </a:extLst>
          </p:cNvPr>
          <p:cNvSpPr/>
          <p:nvPr/>
        </p:nvSpPr>
        <p:spPr>
          <a:xfrm>
            <a:off x="7821842" y="1554480"/>
            <a:ext cx="36000" cy="97428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B3A49D00-060A-48DD-9EA2-EC9A54DA3742}"/>
              </a:ext>
            </a:extLst>
          </p:cNvPr>
          <p:cNvSpPr/>
          <p:nvPr/>
        </p:nvSpPr>
        <p:spPr>
          <a:xfrm>
            <a:off x="6806588" y="1554480"/>
            <a:ext cx="36000" cy="97428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121" name="Group 120">
            <a:extLst>
              <a:ext uri="{FF2B5EF4-FFF2-40B4-BE49-F238E27FC236}">
                <a16:creationId xmlns:a16="http://schemas.microsoft.com/office/drawing/2014/main" id="{38D712D3-C53B-415A-B52E-771C81DB8395}"/>
              </a:ext>
            </a:extLst>
          </p:cNvPr>
          <p:cNvGrpSpPr/>
          <p:nvPr/>
        </p:nvGrpSpPr>
        <p:grpSpPr>
          <a:xfrm>
            <a:off x="2293610" y="10034589"/>
            <a:ext cx="1642894" cy="394626"/>
            <a:chOff x="3157706" y="6800660"/>
            <a:chExt cx="1642894" cy="394626"/>
          </a:xfrm>
        </p:grpSpPr>
        <p:sp>
          <p:nvSpPr>
            <p:cNvPr id="122" name="Rectangle: Rounded Corners 121">
              <a:extLst>
                <a:ext uri="{FF2B5EF4-FFF2-40B4-BE49-F238E27FC236}">
                  <a16:creationId xmlns:a16="http://schemas.microsoft.com/office/drawing/2014/main" id="{9D7DF983-513B-4485-9449-A22AA1420C82}"/>
                </a:ext>
              </a:extLst>
            </p:cNvPr>
            <p:cNvSpPr/>
            <p:nvPr/>
          </p:nvSpPr>
          <p:spPr>
            <a:xfrm>
              <a:off x="3157706" y="6800660"/>
              <a:ext cx="1642894" cy="394626"/>
            </a:xfrm>
            <a:prstGeom prst="roundRect">
              <a:avLst>
                <a:gd name="adj" fmla="val 45631"/>
              </a:avLst>
            </a:prstGeom>
            <a:noFill/>
            <a:ln w="28575">
              <a:solidFill>
                <a:srgbClr val="CC99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en-GB" sz="1200" dirty="0">
                <a:solidFill>
                  <a:srgbClr val="58B3C8"/>
                </a:solidFill>
                <a:latin typeface="+mj-lt"/>
              </a:endParaRPr>
            </a:p>
          </p:txBody>
        </p:sp>
        <p:sp>
          <p:nvSpPr>
            <p:cNvPr id="123" name="Rectangle: Rounded Corners 122">
              <a:extLst>
                <a:ext uri="{FF2B5EF4-FFF2-40B4-BE49-F238E27FC236}">
                  <a16:creationId xmlns:a16="http://schemas.microsoft.com/office/drawing/2014/main" id="{32709D0B-9123-44AA-8123-6F4CBB71A8F1}"/>
                </a:ext>
              </a:extLst>
            </p:cNvPr>
            <p:cNvSpPr/>
            <p:nvPr/>
          </p:nvSpPr>
          <p:spPr>
            <a:xfrm>
              <a:off x="3281581" y="6800660"/>
              <a:ext cx="1129252" cy="394626"/>
            </a:xfrm>
            <a:prstGeom prst="roundRect">
              <a:avLst>
                <a:gd name="adj" fmla="val 45631"/>
              </a:avLst>
            </a:prstGeom>
            <a:no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r>
                <a:rPr lang="en-GB" sz="1100" spc="36" dirty="0">
                  <a:solidFill>
                    <a:srgbClr val="CC99FF"/>
                  </a:solidFill>
                  <a:latin typeface="+mj-lt"/>
                </a:rPr>
                <a:t>End KS3</a:t>
              </a:r>
            </a:p>
          </p:txBody>
        </p:sp>
      </p:grpSp>
      <p:grpSp>
        <p:nvGrpSpPr>
          <p:cNvPr id="125" name="Group 124">
            <a:extLst>
              <a:ext uri="{FF2B5EF4-FFF2-40B4-BE49-F238E27FC236}">
                <a16:creationId xmlns:a16="http://schemas.microsoft.com/office/drawing/2014/main" id="{84ED4D6E-4245-4906-B577-262CFF937197}"/>
              </a:ext>
            </a:extLst>
          </p:cNvPr>
          <p:cNvGrpSpPr/>
          <p:nvPr/>
        </p:nvGrpSpPr>
        <p:grpSpPr>
          <a:xfrm>
            <a:off x="6483019" y="10027024"/>
            <a:ext cx="1642893" cy="417815"/>
            <a:chOff x="3157705" y="7895096"/>
            <a:chExt cx="1542111" cy="394626"/>
          </a:xfrm>
        </p:grpSpPr>
        <p:sp>
          <p:nvSpPr>
            <p:cNvPr id="126" name="Rectangle: Rounded Corners 125">
              <a:extLst>
                <a:ext uri="{FF2B5EF4-FFF2-40B4-BE49-F238E27FC236}">
                  <a16:creationId xmlns:a16="http://schemas.microsoft.com/office/drawing/2014/main" id="{5FED8278-D9EB-411D-A8A1-50EAD7D2BF78}"/>
                </a:ext>
              </a:extLst>
            </p:cNvPr>
            <p:cNvSpPr/>
            <p:nvPr/>
          </p:nvSpPr>
          <p:spPr>
            <a:xfrm>
              <a:off x="3157705" y="7895096"/>
              <a:ext cx="1542111" cy="394626"/>
            </a:xfrm>
            <a:prstGeom prst="roundRect">
              <a:avLst>
                <a:gd name="adj" fmla="val 45631"/>
              </a:avLst>
            </a:prstGeom>
            <a:noFill/>
            <a:ln w="28575">
              <a:solidFill>
                <a:srgbClr val="58B3C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en-GB" sz="1200" dirty="0">
                <a:solidFill>
                  <a:srgbClr val="58B3C8"/>
                </a:solidFill>
                <a:latin typeface="+mj-lt"/>
              </a:endParaRPr>
            </a:p>
          </p:txBody>
        </p:sp>
        <p:sp>
          <p:nvSpPr>
            <p:cNvPr id="127" name="Rectangle: Rounded Corners 126">
              <a:extLst>
                <a:ext uri="{FF2B5EF4-FFF2-40B4-BE49-F238E27FC236}">
                  <a16:creationId xmlns:a16="http://schemas.microsoft.com/office/drawing/2014/main" id="{B3E41545-4D67-422D-9AB5-38E31D98A78C}"/>
                </a:ext>
              </a:extLst>
            </p:cNvPr>
            <p:cNvSpPr/>
            <p:nvPr/>
          </p:nvSpPr>
          <p:spPr>
            <a:xfrm>
              <a:off x="3197529" y="7895096"/>
              <a:ext cx="1206322" cy="394626"/>
            </a:xfrm>
            <a:prstGeom prst="roundRect">
              <a:avLst>
                <a:gd name="adj" fmla="val 45631"/>
              </a:avLst>
            </a:prstGeom>
            <a:no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r>
                <a:rPr lang="en-GB" sz="1100" spc="36" dirty="0">
                  <a:solidFill>
                    <a:srgbClr val="58B3C8"/>
                  </a:solidFill>
                  <a:latin typeface="+mj-lt"/>
                </a:rPr>
                <a:t>Solve Quadratics</a:t>
              </a:r>
            </a:p>
          </p:txBody>
        </p:sp>
      </p:grpSp>
      <p:grpSp>
        <p:nvGrpSpPr>
          <p:cNvPr id="134" name="Group 133">
            <a:extLst>
              <a:ext uri="{FF2B5EF4-FFF2-40B4-BE49-F238E27FC236}">
                <a16:creationId xmlns:a16="http://schemas.microsoft.com/office/drawing/2014/main" id="{88CE4F25-D369-4F68-9C85-C4E98084FB95}"/>
              </a:ext>
            </a:extLst>
          </p:cNvPr>
          <p:cNvGrpSpPr/>
          <p:nvPr/>
        </p:nvGrpSpPr>
        <p:grpSpPr>
          <a:xfrm>
            <a:off x="5423231" y="11309524"/>
            <a:ext cx="2156021" cy="396128"/>
            <a:chOff x="3174061" y="8969470"/>
            <a:chExt cx="1642894" cy="396128"/>
          </a:xfrm>
        </p:grpSpPr>
        <p:sp>
          <p:nvSpPr>
            <p:cNvPr id="135" name="Rectangle: Rounded Corners 134">
              <a:extLst>
                <a:ext uri="{FF2B5EF4-FFF2-40B4-BE49-F238E27FC236}">
                  <a16:creationId xmlns:a16="http://schemas.microsoft.com/office/drawing/2014/main" id="{25793F3B-5D07-4BB2-A307-CC9E971282D9}"/>
                </a:ext>
              </a:extLst>
            </p:cNvPr>
            <p:cNvSpPr/>
            <p:nvPr/>
          </p:nvSpPr>
          <p:spPr>
            <a:xfrm>
              <a:off x="3174061" y="8970972"/>
              <a:ext cx="1642894" cy="394626"/>
            </a:xfrm>
            <a:prstGeom prst="roundRect">
              <a:avLst>
                <a:gd name="adj" fmla="val 45631"/>
              </a:avLst>
            </a:prstGeom>
            <a:noFill/>
            <a:ln w="28575">
              <a:solidFill>
                <a:srgbClr val="58B3C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en-GB" sz="1200" dirty="0">
                <a:solidFill>
                  <a:srgbClr val="58B3C8"/>
                </a:solidFill>
                <a:latin typeface="+mj-lt"/>
              </a:endParaRPr>
            </a:p>
          </p:txBody>
        </p:sp>
        <p:sp>
          <p:nvSpPr>
            <p:cNvPr id="136" name="Rectangle: Rounded Corners 135">
              <a:extLst>
                <a:ext uri="{FF2B5EF4-FFF2-40B4-BE49-F238E27FC236}">
                  <a16:creationId xmlns:a16="http://schemas.microsoft.com/office/drawing/2014/main" id="{1FDEAB09-4570-4C8F-93B0-C8166EFCB738}"/>
                </a:ext>
              </a:extLst>
            </p:cNvPr>
            <p:cNvSpPr/>
            <p:nvPr/>
          </p:nvSpPr>
          <p:spPr>
            <a:xfrm>
              <a:off x="3299849" y="8969470"/>
              <a:ext cx="1158979" cy="394626"/>
            </a:xfrm>
            <a:prstGeom prst="roundRect">
              <a:avLst>
                <a:gd name="adj" fmla="val 45631"/>
              </a:avLst>
            </a:prstGeom>
            <a:no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r>
                <a:rPr lang="en-GB" sz="1100" spc="36" dirty="0">
                  <a:solidFill>
                    <a:srgbClr val="58B3C8"/>
                  </a:solidFill>
                  <a:latin typeface="+mj-lt"/>
                </a:rPr>
                <a:t>Graphing Inequalities</a:t>
              </a:r>
            </a:p>
          </p:txBody>
        </p:sp>
      </p:grpSp>
      <p:grpSp>
        <p:nvGrpSpPr>
          <p:cNvPr id="139" name="Group 138">
            <a:extLst>
              <a:ext uri="{FF2B5EF4-FFF2-40B4-BE49-F238E27FC236}">
                <a16:creationId xmlns:a16="http://schemas.microsoft.com/office/drawing/2014/main" id="{1F6BA758-5872-40CC-B1A5-DF617A5CD1E7}"/>
              </a:ext>
            </a:extLst>
          </p:cNvPr>
          <p:cNvGrpSpPr/>
          <p:nvPr/>
        </p:nvGrpSpPr>
        <p:grpSpPr>
          <a:xfrm>
            <a:off x="553402" y="11348819"/>
            <a:ext cx="1201531" cy="394626"/>
            <a:chOff x="2971535" y="6259621"/>
            <a:chExt cx="2007665" cy="394626"/>
          </a:xfrm>
        </p:grpSpPr>
        <p:sp>
          <p:nvSpPr>
            <p:cNvPr id="140" name="Rectangle: Rounded Corners 139">
              <a:extLst>
                <a:ext uri="{FF2B5EF4-FFF2-40B4-BE49-F238E27FC236}">
                  <a16:creationId xmlns:a16="http://schemas.microsoft.com/office/drawing/2014/main" id="{D59BE0F8-D0E9-4AFA-8D46-F5ACD6292CE6}"/>
                </a:ext>
              </a:extLst>
            </p:cNvPr>
            <p:cNvSpPr/>
            <p:nvPr/>
          </p:nvSpPr>
          <p:spPr>
            <a:xfrm>
              <a:off x="3066629" y="6259621"/>
              <a:ext cx="1912571" cy="394626"/>
            </a:xfrm>
            <a:prstGeom prst="roundRect">
              <a:avLst>
                <a:gd name="adj" fmla="val 45631"/>
              </a:avLst>
            </a:prstGeom>
            <a:noFill/>
            <a:ln w="28575">
              <a:solidFill>
                <a:srgbClr val="CC99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en-GB" sz="1200" dirty="0">
                <a:solidFill>
                  <a:srgbClr val="58B3C8"/>
                </a:solidFill>
                <a:latin typeface="+mj-lt"/>
              </a:endParaRPr>
            </a:p>
          </p:txBody>
        </p:sp>
        <p:sp>
          <p:nvSpPr>
            <p:cNvPr id="141" name="Rectangle: Rounded Corners 140">
              <a:extLst>
                <a:ext uri="{FF2B5EF4-FFF2-40B4-BE49-F238E27FC236}">
                  <a16:creationId xmlns:a16="http://schemas.microsoft.com/office/drawing/2014/main" id="{D30AA63D-3E1F-4465-8B8F-CCF9BCD27DD5}"/>
                </a:ext>
              </a:extLst>
            </p:cNvPr>
            <p:cNvSpPr/>
            <p:nvPr/>
          </p:nvSpPr>
          <p:spPr>
            <a:xfrm>
              <a:off x="2971535" y="6259621"/>
              <a:ext cx="1501598" cy="394626"/>
            </a:xfrm>
            <a:prstGeom prst="roundRect">
              <a:avLst>
                <a:gd name="adj" fmla="val 45631"/>
              </a:avLst>
            </a:prstGeom>
            <a:no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r>
                <a:rPr lang="en-GB" sz="1100" spc="36" dirty="0">
                  <a:solidFill>
                    <a:srgbClr val="CC99FF"/>
                  </a:solidFill>
                  <a:latin typeface="+mj-lt"/>
                </a:rPr>
                <a:t>SATs</a:t>
              </a:r>
            </a:p>
          </p:txBody>
        </p:sp>
      </p:grpSp>
      <p:grpSp>
        <p:nvGrpSpPr>
          <p:cNvPr id="144" name="Group 143">
            <a:extLst>
              <a:ext uri="{FF2B5EF4-FFF2-40B4-BE49-F238E27FC236}">
                <a16:creationId xmlns:a16="http://schemas.microsoft.com/office/drawing/2014/main" id="{61B91066-3C7D-4E44-AD14-4306D2737B81}"/>
              </a:ext>
            </a:extLst>
          </p:cNvPr>
          <p:cNvGrpSpPr/>
          <p:nvPr/>
        </p:nvGrpSpPr>
        <p:grpSpPr>
          <a:xfrm>
            <a:off x="4232997" y="10012226"/>
            <a:ext cx="2054627" cy="399706"/>
            <a:chOff x="3221716" y="7328867"/>
            <a:chExt cx="1642894" cy="399706"/>
          </a:xfrm>
        </p:grpSpPr>
        <p:sp>
          <p:nvSpPr>
            <p:cNvPr id="145" name="Rectangle: Rounded Corners 144">
              <a:extLst>
                <a:ext uri="{FF2B5EF4-FFF2-40B4-BE49-F238E27FC236}">
                  <a16:creationId xmlns:a16="http://schemas.microsoft.com/office/drawing/2014/main" id="{4A337D4B-CD57-4B4F-96C3-6D01F1CCB771}"/>
                </a:ext>
              </a:extLst>
            </p:cNvPr>
            <p:cNvSpPr/>
            <p:nvPr/>
          </p:nvSpPr>
          <p:spPr>
            <a:xfrm>
              <a:off x="3221716" y="7328867"/>
              <a:ext cx="1642894" cy="394626"/>
            </a:xfrm>
            <a:prstGeom prst="roundRect">
              <a:avLst>
                <a:gd name="adj" fmla="val 45631"/>
              </a:avLst>
            </a:prstGeom>
            <a:noFill/>
            <a:ln w="28575">
              <a:solidFill>
                <a:srgbClr val="58B3C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en-GB" sz="1200" dirty="0">
                <a:solidFill>
                  <a:srgbClr val="58B3C8"/>
                </a:solidFill>
                <a:latin typeface="+mj-lt"/>
              </a:endParaRPr>
            </a:p>
          </p:txBody>
        </p:sp>
        <p:sp>
          <p:nvSpPr>
            <p:cNvPr id="146" name="Rectangle: Rounded Corners 145">
              <a:extLst>
                <a:ext uri="{FF2B5EF4-FFF2-40B4-BE49-F238E27FC236}">
                  <a16:creationId xmlns:a16="http://schemas.microsoft.com/office/drawing/2014/main" id="{090F40D2-7D74-4BFE-8051-EEB8CDF0EB34}"/>
                </a:ext>
              </a:extLst>
            </p:cNvPr>
            <p:cNvSpPr/>
            <p:nvPr/>
          </p:nvSpPr>
          <p:spPr>
            <a:xfrm>
              <a:off x="3319088" y="7333947"/>
              <a:ext cx="1101733" cy="394626"/>
            </a:xfrm>
            <a:prstGeom prst="roundRect">
              <a:avLst>
                <a:gd name="adj" fmla="val 45631"/>
              </a:avLst>
            </a:prstGeom>
            <a:no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r>
                <a:rPr lang="en-GB" sz="1100" spc="36" dirty="0">
                  <a:solidFill>
                    <a:srgbClr val="58B3C8"/>
                  </a:solidFill>
                  <a:latin typeface="+mj-lt"/>
                </a:rPr>
                <a:t>Surds and Indices</a:t>
              </a:r>
            </a:p>
          </p:txBody>
        </p:sp>
      </p:grpSp>
      <p:grpSp>
        <p:nvGrpSpPr>
          <p:cNvPr id="148" name="Group 147">
            <a:extLst>
              <a:ext uri="{FF2B5EF4-FFF2-40B4-BE49-F238E27FC236}">
                <a16:creationId xmlns:a16="http://schemas.microsoft.com/office/drawing/2014/main" id="{C470ED07-001A-4A42-94F7-7FF15A5F46F1}"/>
              </a:ext>
            </a:extLst>
          </p:cNvPr>
          <p:cNvGrpSpPr/>
          <p:nvPr/>
        </p:nvGrpSpPr>
        <p:grpSpPr>
          <a:xfrm>
            <a:off x="560462" y="6470755"/>
            <a:ext cx="1351631" cy="394626"/>
            <a:chOff x="3174061" y="8442314"/>
            <a:chExt cx="1642894" cy="394626"/>
          </a:xfrm>
        </p:grpSpPr>
        <p:sp>
          <p:nvSpPr>
            <p:cNvPr id="149" name="Rectangle: Rounded Corners 148">
              <a:extLst>
                <a:ext uri="{FF2B5EF4-FFF2-40B4-BE49-F238E27FC236}">
                  <a16:creationId xmlns:a16="http://schemas.microsoft.com/office/drawing/2014/main" id="{D7A6DB5C-618E-44EF-8993-CAE037D41E3E}"/>
                </a:ext>
              </a:extLst>
            </p:cNvPr>
            <p:cNvSpPr/>
            <p:nvPr/>
          </p:nvSpPr>
          <p:spPr>
            <a:xfrm>
              <a:off x="3174061" y="8442314"/>
              <a:ext cx="1642894" cy="394626"/>
            </a:xfrm>
            <a:prstGeom prst="roundRect">
              <a:avLst>
                <a:gd name="adj" fmla="val 45631"/>
              </a:avLst>
            </a:prstGeom>
            <a:noFill/>
            <a:ln w="28575"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en-GB" sz="1200" dirty="0">
                <a:solidFill>
                  <a:srgbClr val="58B3C8"/>
                </a:solidFill>
                <a:latin typeface="+mj-lt"/>
              </a:endParaRPr>
            </a:p>
          </p:txBody>
        </p:sp>
        <p:sp>
          <p:nvSpPr>
            <p:cNvPr id="150" name="Rectangle: Rounded Corners 149">
              <a:extLst>
                <a:ext uri="{FF2B5EF4-FFF2-40B4-BE49-F238E27FC236}">
                  <a16:creationId xmlns:a16="http://schemas.microsoft.com/office/drawing/2014/main" id="{71B9A93C-91A0-4D8A-BDFB-6788C5A1E6F6}"/>
                </a:ext>
              </a:extLst>
            </p:cNvPr>
            <p:cNvSpPr/>
            <p:nvPr/>
          </p:nvSpPr>
          <p:spPr>
            <a:xfrm>
              <a:off x="3297935" y="8442314"/>
              <a:ext cx="1158979" cy="394626"/>
            </a:xfrm>
            <a:prstGeom prst="roundRect">
              <a:avLst>
                <a:gd name="adj" fmla="val 45631"/>
              </a:avLst>
            </a:prstGeom>
            <a:no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r>
                <a:rPr lang="en-GB" sz="1100" spc="36" dirty="0">
                  <a:solidFill>
                    <a:srgbClr val="92D050"/>
                  </a:solidFill>
                  <a:latin typeface="+mj-lt"/>
                </a:rPr>
                <a:t>Sampling</a:t>
              </a:r>
            </a:p>
          </p:txBody>
        </p:sp>
      </p:grpSp>
      <p:grpSp>
        <p:nvGrpSpPr>
          <p:cNvPr id="152" name="Group 151">
            <a:extLst>
              <a:ext uri="{FF2B5EF4-FFF2-40B4-BE49-F238E27FC236}">
                <a16:creationId xmlns:a16="http://schemas.microsoft.com/office/drawing/2014/main" id="{F3A20AC8-A1D6-4DCE-94EF-D271A78CC167}"/>
              </a:ext>
            </a:extLst>
          </p:cNvPr>
          <p:cNvGrpSpPr/>
          <p:nvPr/>
        </p:nvGrpSpPr>
        <p:grpSpPr>
          <a:xfrm>
            <a:off x="7800247" y="11309818"/>
            <a:ext cx="1645347" cy="405980"/>
            <a:chOff x="4952216" y="6013971"/>
            <a:chExt cx="1642894" cy="405980"/>
          </a:xfrm>
        </p:grpSpPr>
        <p:sp>
          <p:nvSpPr>
            <p:cNvPr id="153" name="Rectangle: Rounded Corners 152">
              <a:extLst>
                <a:ext uri="{FF2B5EF4-FFF2-40B4-BE49-F238E27FC236}">
                  <a16:creationId xmlns:a16="http://schemas.microsoft.com/office/drawing/2014/main" id="{790E242B-A7CA-4CFD-92D7-B3CF01762202}"/>
                </a:ext>
              </a:extLst>
            </p:cNvPr>
            <p:cNvSpPr/>
            <p:nvPr/>
          </p:nvSpPr>
          <p:spPr>
            <a:xfrm>
              <a:off x="4952216" y="6013971"/>
              <a:ext cx="1642894" cy="394626"/>
            </a:xfrm>
            <a:prstGeom prst="roundRect">
              <a:avLst>
                <a:gd name="adj" fmla="val 45631"/>
              </a:avLst>
            </a:prstGeom>
            <a:noFill/>
            <a:ln w="28575">
              <a:solidFill>
                <a:srgbClr val="58B3C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en-GB" sz="1200" dirty="0">
                <a:solidFill>
                  <a:srgbClr val="58B3C8"/>
                </a:solidFill>
                <a:latin typeface="+mj-lt"/>
              </a:endParaRPr>
            </a:p>
          </p:txBody>
        </p:sp>
        <p:sp>
          <p:nvSpPr>
            <p:cNvPr id="154" name="Rectangle: Rounded Corners 153">
              <a:extLst>
                <a:ext uri="{FF2B5EF4-FFF2-40B4-BE49-F238E27FC236}">
                  <a16:creationId xmlns:a16="http://schemas.microsoft.com/office/drawing/2014/main" id="{1CFC2A33-00BF-4ADD-9790-603231CD8A27}"/>
                </a:ext>
              </a:extLst>
            </p:cNvPr>
            <p:cNvSpPr/>
            <p:nvPr/>
          </p:nvSpPr>
          <p:spPr>
            <a:xfrm>
              <a:off x="5023203" y="6025325"/>
              <a:ext cx="1146438" cy="394626"/>
            </a:xfrm>
            <a:prstGeom prst="roundRect">
              <a:avLst>
                <a:gd name="adj" fmla="val 45631"/>
              </a:avLst>
            </a:prstGeom>
            <a:no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r>
                <a:rPr lang="en-GB" sz="1100" spc="36" dirty="0">
                  <a:solidFill>
                    <a:srgbClr val="58B3C8"/>
                  </a:solidFill>
                  <a:latin typeface="+mj-lt"/>
                </a:rPr>
                <a:t>Arcs and </a:t>
              </a:r>
            </a:p>
            <a:p>
              <a:pPr algn="ctr"/>
              <a:r>
                <a:rPr lang="en-GB" sz="1100" spc="36" dirty="0">
                  <a:solidFill>
                    <a:srgbClr val="58B3C8"/>
                  </a:solidFill>
                  <a:latin typeface="+mj-lt"/>
                </a:rPr>
                <a:t>Sectors</a:t>
              </a:r>
            </a:p>
          </p:txBody>
        </p:sp>
      </p:grpSp>
      <p:sp>
        <p:nvSpPr>
          <p:cNvPr id="162" name="Rectangle: Rounded Corners 161">
            <a:extLst>
              <a:ext uri="{FF2B5EF4-FFF2-40B4-BE49-F238E27FC236}">
                <a16:creationId xmlns:a16="http://schemas.microsoft.com/office/drawing/2014/main" id="{92F8BE8C-DF1A-4BEA-9815-4EE562E62135}"/>
              </a:ext>
            </a:extLst>
          </p:cNvPr>
          <p:cNvSpPr/>
          <p:nvPr/>
        </p:nvSpPr>
        <p:spPr>
          <a:xfrm>
            <a:off x="3620977" y="8225836"/>
            <a:ext cx="1560609" cy="394626"/>
          </a:xfrm>
          <a:prstGeom prst="roundRect">
            <a:avLst>
              <a:gd name="adj" fmla="val 45631"/>
            </a:avLst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en-GB" sz="1200" spc="36" dirty="0">
                <a:solidFill>
                  <a:srgbClr val="58B3C8"/>
                </a:solidFill>
                <a:latin typeface="+mj-lt"/>
              </a:rPr>
              <a:t>Conditional </a:t>
            </a:r>
          </a:p>
          <a:p>
            <a:pPr algn="ctr"/>
            <a:r>
              <a:rPr lang="en-GB" sz="1200" spc="36" dirty="0">
                <a:solidFill>
                  <a:srgbClr val="58B3C8"/>
                </a:solidFill>
                <a:latin typeface="+mj-lt"/>
              </a:rPr>
              <a:t>Probability</a:t>
            </a:r>
          </a:p>
        </p:txBody>
      </p:sp>
      <p:grpSp>
        <p:nvGrpSpPr>
          <p:cNvPr id="176" name="Group 175">
            <a:extLst>
              <a:ext uri="{FF2B5EF4-FFF2-40B4-BE49-F238E27FC236}">
                <a16:creationId xmlns:a16="http://schemas.microsoft.com/office/drawing/2014/main" id="{FCE34417-CC22-49E5-ADAB-1B0CC2E04073}"/>
              </a:ext>
            </a:extLst>
          </p:cNvPr>
          <p:cNvGrpSpPr/>
          <p:nvPr/>
        </p:nvGrpSpPr>
        <p:grpSpPr>
          <a:xfrm>
            <a:off x="2520519" y="9535923"/>
            <a:ext cx="1462961" cy="395240"/>
            <a:chOff x="4957590" y="9329842"/>
            <a:chExt cx="1642894" cy="395240"/>
          </a:xfrm>
        </p:grpSpPr>
        <p:sp>
          <p:nvSpPr>
            <p:cNvPr id="177" name="Rectangle: Rounded Corners 176">
              <a:extLst>
                <a:ext uri="{FF2B5EF4-FFF2-40B4-BE49-F238E27FC236}">
                  <a16:creationId xmlns:a16="http://schemas.microsoft.com/office/drawing/2014/main" id="{E845C36F-C776-4B0F-A8FF-185BF732A7ED}"/>
                </a:ext>
              </a:extLst>
            </p:cNvPr>
            <p:cNvSpPr/>
            <p:nvPr/>
          </p:nvSpPr>
          <p:spPr>
            <a:xfrm>
              <a:off x="4957590" y="9330456"/>
              <a:ext cx="1642894" cy="394626"/>
            </a:xfrm>
            <a:prstGeom prst="roundRect">
              <a:avLst>
                <a:gd name="adj" fmla="val 45631"/>
              </a:avLst>
            </a:prstGeom>
            <a:noFill/>
            <a:ln w="28575">
              <a:solidFill>
                <a:srgbClr val="58B3C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en-GB" sz="1200" dirty="0">
                <a:solidFill>
                  <a:schemeClr val="accent3"/>
                </a:solidFill>
                <a:latin typeface="+mj-lt"/>
              </a:endParaRPr>
            </a:p>
          </p:txBody>
        </p:sp>
        <p:sp>
          <p:nvSpPr>
            <p:cNvPr id="178" name="Rectangle: Rounded Corners 177">
              <a:extLst>
                <a:ext uri="{FF2B5EF4-FFF2-40B4-BE49-F238E27FC236}">
                  <a16:creationId xmlns:a16="http://schemas.microsoft.com/office/drawing/2014/main" id="{EDE04C3E-ABD8-4AD5-A37B-85F7B64F7712}"/>
                </a:ext>
              </a:extLst>
            </p:cNvPr>
            <p:cNvSpPr/>
            <p:nvPr/>
          </p:nvSpPr>
          <p:spPr>
            <a:xfrm>
              <a:off x="5157536" y="9329842"/>
              <a:ext cx="1146438" cy="394626"/>
            </a:xfrm>
            <a:prstGeom prst="roundRect">
              <a:avLst>
                <a:gd name="adj" fmla="val 45631"/>
              </a:avLst>
            </a:prstGeom>
            <a:no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r>
                <a:rPr lang="en-GB" sz="1100" spc="36" dirty="0">
                  <a:solidFill>
                    <a:srgbClr val="58B3C8"/>
                  </a:solidFill>
                  <a:latin typeface="+mj-lt"/>
                </a:rPr>
                <a:t>Volume and </a:t>
              </a:r>
            </a:p>
            <a:p>
              <a:pPr algn="ctr"/>
              <a:r>
                <a:rPr lang="en-GB" sz="1100" spc="36" dirty="0">
                  <a:solidFill>
                    <a:srgbClr val="58B3C8"/>
                  </a:solidFill>
                  <a:latin typeface="+mj-lt"/>
                </a:rPr>
                <a:t>Surface Area</a:t>
              </a:r>
            </a:p>
          </p:txBody>
        </p:sp>
      </p:grpSp>
      <p:grpSp>
        <p:nvGrpSpPr>
          <p:cNvPr id="184" name="Group 183">
            <a:extLst>
              <a:ext uri="{FF2B5EF4-FFF2-40B4-BE49-F238E27FC236}">
                <a16:creationId xmlns:a16="http://schemas.microsoft.com/office/drawing/2014/main" id="{921D610F-5602-41FE-87F0-7ABCBD649807}"/>
              </a:ext>
            </a:extLst>
          </p:cNvPr>
          <p:cNvGrpSpPr/>
          <p:nvPr/>
        </p:nvGrpSpPr>
        <p:grpSpPr>
          <a:xfrm>
            <a:off x="533173" y="9489213"/>
            <a:ext cx="1284779" cy="416235"/>
            <a:chOff x="3040578" y="9840462"/>
            <a:chExt cx="1642894" cy="416235"/>
          </a:xfrm>
        </p:grpSpPr>
        <p:sp>
          <p:nvSpPr>
            <p:cNvPr id="185" name="Rectangle: Rounded Corners 184">
              <a:extLst>
                <a:ext uri="{FF2B5EF4-FFF2-40B4-BE49-F238E27FC236}">
                  <a16:creationId xmlns:a16="http://schemas.microsoft.com/office/drawing/2014/main" id="{1560159A-4C21-42FD-9925-45CD7AC7488C}"/>
                </a:ext>
              </a:extLst>
            </p:cNvPr>
            <p:cNvSpPr/>
            <p:nvPr/>
          </p:nvSpPr>
          <p:spPr>
            <a:xfrm>
              <a:off x="3040578" y="9840462"/>
              <a:ext cx="1642894" cy="394626"/>
            </a:xfrm>
            <a:prstGeom prst="roundRect">
              <a:avLst>
                <a:gd name="adj" fmla="val 45631"/>
              </a:avLst>
            </a:prstGeom>
            <a:noFill/>
            <a:ln w="28575"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en-GB" sz="1200" dirty="0">
                <a:solidFill>
                  <a:srgbClr val="92D050"/>
                </a:solidFill>
                <a:latin typeface="+mj-lt"/>
              </a:endParaRPr>
            </a:p>
          </p:txBody>
        </p:sp>
        <p:sp>
          <p:nvSpPr>
            <p:cNvPr id="186" name="Rectangle: Rounded Corners 185">
              <a:extLst>
                <a:ext uri="{FF2B5EF4-FFF2-40B4-BE49-F238E27FC236}">
                  <a16:creationId xmlns:a16="http://schemas.microsoft.com/office/drawing/2014/main" id="{9A1EF47B-F4FE-428A-A08E-F664DFF8C4EC}"/>
                </a:ext>
              </a:extLst>
            </p:cNvPr>
            <p:cNvSpPr/>
            <p:nvPr/>
          </p:nvSpPr>
          <p:spPr>
            <a:xfrm>
              <a:off x="3207367" y="9862071"/>
              <a:ext cx="1197134" cy="394626"/>
            </a:xfrm>
            <a:prstGeom prst="roundRect">
              <a:avLst>
                <a:gd name="adj" fmla="val 45631"/>
              </a:avLst>
            </a:prstGeom>
            <a:no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r>
                <a:rPr lang="en-GB" sz="1100" spc="36" dirty="0">
                  <a:solidFill>
                    <a:srgbClr val="92D050"/>
                  </a:solidFill>
                  <a:latin typeface="+mj-lt"/>
                </a:rPr>
                <a:t>Types of Data</a:t>
              </a:r>
            </a:p>
          </p:txBody>
        </p:sp>
      </p:grpSp>
      <p:grpSp>
        <p:nvGrpSpPr>
          <p:cNvPr id="156" name="Group 155">
            <a:extLst>
              <a:ext uri="{FF2B5EF4-FFF2-40B4-BE49-F238E27FC236}">
                <a16:creationId xmlns:a16="http://schemas.microsoft.com/office/drawing/2014/main" id="{DD060910-3163-4502-B18F-66C354740E16}"/>
              </a:ext>
            </a:extLst>
          </p:cNvPr>
          <p:cNvGrpSpPr/>
          <p:nvPr/>
        </p:nvGrpSpPr>
        <p:grpSpPr>
          <a:xfrm>
            <a:off x="5543619" y="8231659"/>
            <a:ext cx="1726098" cy="403464"/>
            <a:chOff x="4949225" y="6528181"/>
            <a:chExt cx="1811083" cy="403464"/>
          </a:xfrm>
        </p:grpSpPr>
        <p:sp>
          <p:nvSpPr>
            <p:cNvPr id="157" name="Rectangle: Rounded Corners 156">
              <a:extLst>
                <a:ext uri="{FF2B5EF4-FFF2-40B4-BE49-F238E27FC236}">
                  <a16:creationId xmlns:a16="http://schemas.microsoft.com/office/drawing/2014/main" id="{390AAB5E-A2EA-4054-A1F5-02F55691091F}"/>
                </a:ext>
              </a:extLst>
            </p:cNvPr>
            <p:cNvSpPr/>
            <p:nvPr/>
          </p:nvSpPr>
          <p:spPr>
            <a:xfrm>
              <a:off x="4949225" y="6537019"/>
              <a:ext cx="1811083" cy="394626"/>
            </a:xfrm>
            <a:prstGeom prst="roundRect">
              <a:avLst>
                <a:gd name="adj" fmla="val 45631"/>
              </a:avLst>
            </a:prstGeom>
            <a:noFill/>
            <a:ln w="28575">
              <a:solidFill>
                <a:srgbClr val="58B3C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en-GB" sz="1200" dirty="0">
                <a:solidFill>
                  <a:schemeClr val="accent3"/>
                </a:solidFill>
                <a:latin typeface="+mj-lt"/>
              </a:endParaRPr>
            </a:p>
          </p:txBody>
        </p:sp>
        <p:sp>
          <p:nvSpPr>
            <p:cNvPr id="158" name="Rectangle: Rounded Corners 157">
              <a:extLst>
                <a:ext uri="{FF2B5EF4-FFF2-40B4-BE49-F238E27FC236}">
                  <a16:creationId xmlns:a16="http://schemas.microsoft.com/office/drawing/2014/main" id="{E2DB5601-20B8-45AB-80EB-0FCE0C22BEAA}"/>
                </a:ext>
              </a:extLst>
            </p:cNvPr>
            <p:cNvSpPr/>
            <p:nvPr/>
          </p:nvSpPr>
          <p:spPr>
            <a:xfrm>
              <a:off x="5259060" y="6528181"/>
              <a:ext cx="1061659" cy="394626"/>
            </a:xfrm>
            <a:prstGeom prst="roundRect">
              <a:avLst>
                <a:gd name="adj" fmla="val 45631"/>
              </a:avLst>
            </a:prstGeom>
            <a:no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lvl="0" algn="ctr"/>
              <a:r>
                <a:rPr lang="en-GB" sz="1100" spc="36" dirty="0">
                  <a:solidFill>
                    <a:srgbClr val="58B3C8"/>
                  </a:solidFill>
                  <a:latin typeface="Euphemia"/>
                </a:rPr>
                <a:t>Similarity and </a:t>
              </a:r>
            </a:p>
            <a:p>
              <a:pPr lvl="0" algn="ctr"/>
              <a:r>
                <a:rPr lang="en-GB" sz="1100" spc="36" dirty="0">
                  <a:solidFill>
                    <a:srgbClr val="58B3C8"/>
                  </a:solidFill>
                  <a:latin typeface="Euphemia"/>
                </a:rPr>
                <a:t>Congruence</a:t>
              </a:r>
            </a:p>
          </p:txBody>
        </p:sp>
      </p:grpSp>
      <p:sp>
        <p:nvSpPr>
          <p:cNvPr id="112" name="Oval 111">
            <a:extLst>
              <a:ext uri="{FF2B5EF4-FFF2-40B4-BE49-F238E27FC236}">
                <a16:creationId xmlns:a16="http://schemas.microsoft.com/office/drawing/2014/main" id="{A6D17F72-D9C4-4934-912C-610A2EE83556}"/>
              </a:ext>
            </a:extLst>
          </p:cNvPr>
          <p:cNvSpPr/>
          <p:nvPr/>
        </p:nvSpPr>
        <p:spPr>
          <a:xfrm>
            <a:off x="310529" y="10634358"/>
            <a:ext cx="477712" cy="477712"/>
          </a:xfrm>
          <a:prstGeom prst="ellipse">
            <a:avLst/>
          </a:prstGeom>
          <a:solidFill>
            <a:schemeClr val="bg1"/>
          </a:solidFill>
          <a:ln w="28575">
            <a:solidFill>
              <a:srgbClr val="CC99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en-GB" sz="1400" dirty="0">
                <a:solidFill>
                  <a:srgbClr val="CC99FF"/>
                </a:solidFill>
                <a:latin typeface="+mj-lt"/>
              </a:rPr>
              <a:t>KS2</a:t>
            </a:r>
          </a:p>
        </p:txBody>
      </p:sp>
      <p:grpSp>
        <p:nvGrpSpPr>
          <p:cNvPr id="222" name="Group 221">
            <a:extLst>
              <a:ext uri="{FF2B5EF4-FFF2-40B4-BE49-F238E27FC236}">
                <a16:creationId xmlns:a16="http://schemas.microsoft.com/office/drawing/2014/main" id="{9333FE6C-5BE7-4F3B-98A3-9BD8E7FF1F81}"/>
              </a:ext>
            </a:extLst>
          </p:cNvPr>
          <p:cNvGrpSpPr/>
          <p:nvPr/>
        </p:nvGrpSpPr>
        <p:grpSpPr>
          <a:xfrm>
            <a:off x="6506226" y="2390341"/>
            <a:ext cx="1432582" cy="394626"/>
            <a:chOff x="6806632" y="5524415"/>
            <a:chExt cx="1642894" cy="394626"/>
          </a:xfrm>
        </p:grpSpPr>
        <p:sp>
          <p:nvSpPr>
            <p:cNvPr id="224" name="Rectangle: Rounded Corners 223">
              <a:extLst>
                <a:ext uri="{FF2B5EF4-FFF2-40B4-BE49-F238E27FC236}">
                  <a16:creationId xmlns:a16="http://schemas.microsoft.com/office/drawing/2014/main" id="{491BADF0-9E71-4A2A-BB4C-EB8F1E67D0E7}"/>
                </a:ext>
              </a:extLst>
            </p:cNvPr>
            <p:cNvSpPr/>
            <p:nvPr/>
          </p:nvSpPr>
          <p:spPr>
            <a:xfrm>
              <a:off x="6806632" y="5524415"/>
              <a:ext cx="1642894" cy="394626"/>
            </a:xfrm>
            <a:prstGeom prst="roundRect">
              <a:avLst>
                <a:gd name="adj" fmla="val 45631"/>
              </a:avLst>
            </a:prstGeom>
            <a:noFill/>
            <a:ln w="28575">
              <a:solidFill>
                <a:srgbClr val="F29B2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en-GB" sz="1200" dirty="0">
                <a:solidFill>
                  <a:srgbClr val="F29B27"/>
                </a:solidFill>
                <a:latin typeface="+mj-lt"/>
              </a:endParaRPr>
            </a:p>
          </p:txBody>
        </p:sp>
        <p:sp>
          <p:nvSpPr>
            <p:cNvPr id="225" name="Rectangle: Rounded Corners 224">
              <a:extLst>
                <a:ext uri="{FF2B5EF4-FFF2-40B4-BE49-F238E27FC236}">
                  <a16:creationId xmlns:a16="http://schemas.microsoft.com/office/drawing/2014/main" id="{E5BD53A1-8610-4D8B-90F3-33B28E140A3C}"/>
                </a:ext>
              </a:extLst>
            </p:cNvPr>
            <p:cNvSpPr/>
            <p:nvPr/>
          </p:nvSpPr>
          <p:spPr>
            <a:xfrm>
              <a:off x="7104250" y="5524415"/>
              <a:ext cx="1128645" cy="394626"/>
            </a:xfrm>
            <a:prstGeom prst="roundRect">
              <a:avLst>
                <a:gd name="adj" fmla="val 45631"/>
              </a:avLst>
            </a:prstGeom>
            <a:no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r>
                <a:rPr lang="en-GB" sz="1100" spc="36" dirty="0">
                  <a:solidFill>
                    <a:srgbClr val="F29B27"/>
                  </a:solidFill>
                  <a:latin typeface="+mj-lt"/>
                </a:rPr>
                <a:t>Revision</a:t>
              </a:r>
            </a:p>
          </p:txBody>
        </p:sp>
      </p:grpSp>
      <p:grpSp>
        <p:nvGrpSpPr>
          <p:cNvPr id="226" name="Group 225">
            <a:extLst>
              <a:ext uri="{FF2B5EF4-FFF2-40B4-BE49-F238E27FC236}">
                <a16:creationId xmlns:a16="http://schemas.microsoft.com/office/drawing/2014/main" id="{7651FB9B-3172-48C6-A65A-AEE45D76F350}"/>
              </a:ext>
            </a:extLst>
          </p:cNvPr>
          <p:cNvGrpSpPr/>
          <p:nvPr/>
        </p:nvGrpSpPr>
        <p:grpSpPr>
          <a:xfrm>
            <a:off x="7605694" y="1121950"/>
            <a:ext cx="1839900" cy="403965"/>
            <a:chOff x="4777673" y="7307529"/>
            <a:chExt cx="1642894" cy="403965"/>
          </a:xfrm>
        </p:grpSpPr>
        <p:sp>
          <p:nvSpPr>
            <p:cNvPr id="227" name="Rectangle: Rounded Corners 226">
              <a:extLst>
                <a:ext uri="{FF2B5EF4-FFF2-40B4-BE49-F238E27FC236}">
                  <a16:creationId xmlns:a16="http://schemas.microsoft.com/office/drawing/2014/main" id="{88318E4D-CE83-422A-AD72-2EA560A8B071}"/>
                </a:ext>
              </a:extLst>
            </p:cNvPr>
            <p:cNvSpPr/>
            <p:nvPr/>
          </p:nvSpPr>
          <p:spPr>
            <a:xfrm>
              <a:off x="4777673" y="7316868"/>
              <a:ext cx="1642894" cy="394626"/>
            </a:xfrm>
            <a:prstGeom prst="roundRect">
              <a:avLst>
                <a:gd name="adj" fmla="val 45631"/>
              </a:avLst>
            </a:prstGeom>
            <a:noFill/>
            <a:ln w="28575">
              <a:solidFill>
                <a:srgbClr val="F29B2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en-GB" sz="1200" dirty="0">
                <a:solidFill>
                  <a:srgbClr val="F29B27"/>
                </a:solidFill>
                <a:latin typeface="+mj-lt"/>
              </a:endParaRPr>
            </a:p>
          </p:txBody>
        </p:sp>
        <p:sp>
          <p:nvSpPr>
            <p:cNvPr id="228" name="Rectangle: Rounded Corners 227">
              <a:extLst>
                <a:ext uri="{FF2B5EF4-FFF2-40B4-BE49-F238E27FC236}">
                  <a16:creationId xmlns:a16="http://schemas.microsoft.com/office/drawing/2014/main" id="{7DC67773-6835-4A94-B55A-55FBFA72CE53}"/>
                </a:ext>
              </a:extLst>
            </p:cNvPr>
            <p:cNvSpPr/>
            <p:nvPr/>
          </p:nvSpPr>
          <p:spPr>
            <a:xfrm>
              <a:off x="5011438" y="7307529"/>
              <a:ext cx="1211285" cy="394626"/>
            </a:xfrm>
            <a:prstGeom prst="roundRect">
              <a:avLst>
                <a:gd name="adj" fmla="val 45631"/>
              </a:avLst>
            </a:prstGeom>
            <a:no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r>
                <a:rPr lang="en-GB" sz="1100" spc="36" dirty="0">
                  <a:solidFill>
                    <a:srgbClr val="F29B27"/>
                  </a:solidFill>
                  <a:latin typeface="+mj-lt"/>
                </a:rPr>
                <a:t>Advanced Trigonometry</a:t>
              </a:r>
            </a:p>
          </p:txBody>
        </p:sp>
      </p:grpSp>
      <p:grpSp>
        <p:nvGrpSpPr>
          <p:cNvPr id="234" name="Group 233">
            <a:extLst>
              <a:ext uri="{FF2B5EF4-FFF2-40B4-BE49-F238E27FC236}">
                <a16:creationId xmlns:a16="http://schemas.microsoft.com/office/drawing/2014/main" id="{D64F4925-95FC-412B-9E05-EA4E5D837FFB}"/>
              </a:ext>
            </a:extLst>
          </p:cNvPr>
          <p:cNvGrpSpPr/>
          <p:nvPr/>
        </p:nvGrpSpPr>
        <p:grpSpPr>
          <a:xfrm>
            <a:off x="7737631" y="4052122"/>
            <a:ext cx="1759561" cy="395012"/>
            <a:chOff x="4801403" y="6748165"/>
            <a:chExt cx="1642894" cy="395012"/>
          </a:xfrm>
        </p:grpSpPr>
        <p:sp>
          <p:nvSpPr>
            <p:cNvPr id="245" name="Rectangle: Rounded Corners 244">
              <a:extLst>
                <a:ext uri="{FF2B5EF4-FFF2-40B4-BE49-F238E27FC236}">
                  <a16:creationId xmlns:a16="http://schemas.microsoft.com/office/drawing/2014/main" id="{82EB2C1B-04DD-4A3B-B022-5933385C8C40}"/>
                </a:ext>
              </a:extLst>
            </p:cNvPr>
            <p:cNvSpPr/>
            <p:nvPr/>
          </p:nvSpPr>
          <p:spPr>
            <a:xfrm>
              <a:off x="4801403" y="6748551"/>
              <a:ext cx="1642894" cy="394626"/>
            </a:xfrm>
            <a:prstGeom prst="roundRect">
              <a:avLst>
                <a:gd name="adj" fmla="val 45631"/>
              </a:avLst>
            </a:prstGeom>
            <a:noFill/>
            <a:ln w="28575">
              <a:solidFill>
                <a:srgbClr val="F29B2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en-GB" sz="1200" dirty="0">
                <a:solidFill>
                  <a:srgbClr val="F29B27"/>
                </a:solidFill>
                <a:latin typeface="+mj-lt"/>
              </a:endParaRPr>
            </a:p>
          </p:txBody>
        </p:sp>
        <p:sp>
          <p:nvSpPr>
            <p:cNvPr id="246" name="Rectangle: Rounded Corners 245">
              <a:extLst>
                <a:ext uri="{FF2B5EF4-FFF2-40B4-BE49-F238E27FC236}">
                  <a16:creationId xmlns:a16="http://schemas.microsoft.com/office/drawing/2014/main" id="{3F3F7C68-F28A-4BBB-A4CC-DB6B4C95D309}"/>
                </a:ext>
              </a:extLst>
            </p:cNvPr>
            <p:cNvSpPr/>
            <p:nvPr/>
          </p:nvSpPr>
          <p:spPr>
            <a:xfrm>
              <a:off x="5061322" y="6748165"/>
              <a:ext cx="1211285" cy="394626"/>
            </a:xfrm>
            <a:prstGeom prst="roundRect">
              <a:avLst>
                <a:gd name="adj" fmla="val 45631"/>
              </a:avLst>
            </a:prstGeom>
            <a:no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r>
                <a:rPr lang="en-GB" sz="1100" spc="36" dirty="0">
                  <a:solidFill>
                    <a:srgbClr val="F29B27"/>
                  </a:solidFill>
                  <a:latin typeface="+mj-lt"/>
                </a:rPr>
                <a:t>Transforming Graphs</a:t>
              </a:r>
            </a:p>
          </p:txBody>
        </p:sp>
      </p:grpSp>
      <p:grpSp>
        <p:nvGrpSpPr>
          <p:cNvPr id="248" name="Group 247">
            <a:extLst>
              <a:ext uri="{FF2B5EF4-FFF2-40B4-BE49-F238E27FC236}">
                <a16:creationId xmlns:a16="http://schemas.microsoft.com/office/drawing/2014/main" id="{2840457C-4CC4-4B6C-9827-1C6687D10F56}"/>
              </a:ext>
            </a:extLst>
          </p:cNvPr>
          <p:cNvGrpSpPr/>
          <p:nvPr/>
        </p:nvGrpSpPr>
        <p:grpSpPr>
          <a:xfrm>
            <a:off x="3539914" y="4173036"/>
            <a:ext cx="1642894" cy="394626"/>
            <a:chOff x="4816320" y="6206862"/>
            <a:chExt cx="1642894" cy="394626"/>
          </a:xfrm>
          <a:noFill/>
        </p:grpSpPr>
        <p:sp>
          <p:nvSpPr>
            <p:cNvPr id="250" name="Rectangle: Rounded Corners 249">
              <a:extLst>
                <a:ext uri="{FF2B5EF4-FFF2-40B4-BE49-F238E27FC236}">
                  <a16:creationId xmlns:a16="http://schemas.microsoft.com/office/drawing/2014/main" id="{B4E9E5B3-E396-4EFC-8F4A-48063454AC22}"/>
                </a:ext>
              </a:extLst>
            </p:cNvPr>
            <p:cNvSpPr/>
            <p:nvPr/>
          </p:nvSpPr>
          <p:spPr>
            <a:xfrm>
              <a:off x="4816320" y="6206862"/>
              <a:ext cx="1642894" cy="394626"/>
            </a:xfrm>
            <a:prstGeom prst="roundRect">
              <a:avLst>
                <a:gd name="adj" fmla="val 45631"/>
              </a:avLst>
            </a:prstGeom>
            <a:grpFill/>
            <a:ln w="28575">
              <a:solidFill>
                <a:srgbClr val="F29B2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en-GB" sz="1200" dirty="0">
                <a:solidFill>
                  <a:srgbClr val="F29B27"/>
                </a:solidFill>
                <a:latin typeface="+mj-lt"/>
              </a:endParaRPr>
            </a:p>
          </p:txBody>
        </p:sp>
        <p:sp>
          <p:nvSpPr>
            <p:cNvPr id="251" name="Rectangle: Rounded Corners 250">
              <a:extLst>
                <a:ext uri="{FF2B5EF4-FFF2-40B4-BE49-F238E27FC236}">
                  <a16:creationId xmlns:a16="http://schemas.microsoft.com/office/drawing/2014/main" id="{922A5732-5DBD-42BC-915F-AAEF5DF54BAD}"/>
                </a:ext>
              </a:extLst>
            </p:cNvPr>
            <p:cNvSpPr/>
            <p:nvPr/>
          </p:nvSpPr>
          <p:spPr>
            <a:xfrm>
              <a:off x="4887888" y="6206862"/>
              <a:ext cx="1211285" cy="394626"/>
            </a:xfrm>
            <a:prstGeom prst="roundRect">
              <a:avLst>
                <a:gd name="adj" fmla="val 45631"/>
              </a:avLst>
            </a:prstGeom>
            <a:grp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lvl="0" algn="ctr"/>
              <a:r>
                <a:rPr lang="en-GB" sz="1100" spc="36" dirty="0">
                  <a:solidFill>
                    <a:srgbClr val="F29B27"/>
                  </a:solidFill>
                  <a:latin typeface="Euphemia"/>
                </a:rPr>
                <a:t>Revision</a:t>
              </a:r>
            </a:p>
          </p:txBody>
        </p:sp>
      </p:grpSp>
      <p:grpSp>
        <p:nvGrpSpPr>
          <p:cNvPr id="252" name="Group 251">
            <a:extLst>
              <a:ext uri="{FF2B5EF4-FFF2-40B4-BE49-F238E27FC236}">
                <a16:creationId xmlns:a16="http://schemas.microsoft.com/office/drawing/2014/main" id="{55C57600-C67D-4B73-9ABB-1F92F92EEC01}"/>
              </a:ext>
            </a:extLst>
          </p:cNvPr>
          <p:cNvGrpSpPr/>
          <p:nvPr/>
        </p:nvGrpSpPr>
        <p:grpSpPr>
          <a:xfrm>
            <a:off x="2561587" y="2875142"/>
            <a:ext cx="1614256" cy="403939"/>
            <a:chOff x="4823109" y="5712415"/>
            <a:chExt cx="1642894" cy="403939"/>
          </a:xfrm>
        </p:grpSpPr>
        <p:sp>
          <p:nvSpPr>
            <p:cNvPr id="253" name="Rectangle: Rounded Corners 252">
              <a:extLst>
                <a:ext uri="{FF2B5EF4-FFF2-40B4-BE49-F238E27FC236}">
                  <a16:creationId xmlns:a16="http://schemas.microsoft.com/office/drawing/2014/main" id="{37132C20-2531-4354-9BFF-C13C126D00D5}"/>
                </a:ext>
              </a:extLst>
            </p:cNvPr>
            <p:cNvSpPr/>
            <p:nvPr/>
          </p:nvSpPr>
          <p:spPr>
            <a:xfrm>
              <a:off x="4823109" y="5721728"/>
              <a:ext cx="1642894" cy="394626"/>
            </a:xfrm>
            <a:prstGeom prst="roundRect">
              <a:avLst>
                <a:gd name="adj" fmla="val 45631"/>
              </a:avLst>
            </a:prstGeom>
            <a:noFill/>
            <a:ln w="28575">
              <a:solidFill>
                <a:srgbClr val="F29B2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en-GB" sz="1200" dirty="0">
                <a:solidFill>
                  <a:srgbClr val="F29B27"/>
                </a:solidFill>
                <a:latin typeface="+mj-lt"/>
              </a:endParaRPr>
            </a:p>
          </p:txBody>
        </p:sp>
        <p:sp>
          <p:nvSpPr>
            <p:cNvPr id="254" name="Rectangle: Rounded Corners 253">
              <a:extLst>
                <a:ext uri="{FF2B5EF4-FFF2-40B4-BE49-F238E27FC236}">
                  <a16:creationId xmlns:a16="http://schemas.microsoft.com/office/drawing/2014/main" id="{013E9566-1847-48A3-AB1C-1B86386BD67C}"/>
                </a:ext>
              </a:extLst>
            </p:cNvPr>
            <p:cNvSpPr/>
            <p:nvPr/>
          </p:nvSpPr>
          <p:spPr>
            <a:xfrm>
              <a:off x="5032152" y="5712415"/>
              <a:ext cx="1211285" cy="394626"/>
            </a:xfrm>
            <a:prstGeom prst="roundRect">
              <a:avLst>
                <a:gd name="adj" fmla="val 45631"/>
              </a:avLst>
            </a:prstGeom>
            <a:no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r>
                <a:rPr lang="en-GB" sz="1100" spc="36" dirty="0">
                  <a:solidFill>
                    <a:srgbClr val="F29B27"/>
                  </a:solidFill>
                  <a:latin typeface="+mj-lt"/>
                </a:rPr>
                <a:t>Simultaneous </a:t>
              </a:r>
            </a:p>
            <a:p>
              <a:pPr algn="ctr"/>
              <a:r>
                <a:rPr lang="en-GB" sz="1100" spc="36" dirty="0">
                  <a:solidFill>
                    <a:srgbClr val="F29B27"/>
                  </a:solidFill>
                  <a:latin typeface="+mj-lt"/>
                </a:rPr>
                <a:t>Equations</a:t>
              </a:r>
            </a:p>
          </p:txBody>
        </p:sp>
      </p:grpSp>
      <p:grpSp>
        <p:nvGrpSpPr>
          <p:cNvPr id="257" name="Group 256">
            <a:extLst>
              <a:ext uri="{FF2B5EF4-FFF2-40B4-BE49-F238E27FC236}">
                <a16:creationId xmlns:a16="http://schemas.microsoft.com/office/drawing/2014/main" id="{CC30C43D-AFF3-4D87-8CF4-553A5BE929C6}"/>
              </a:ext>
            </a:extLst>
          </p:cNvPr>
          <p:cNvGrpSpPr/>
          <p:nvPr/>
        </p:nvGrpSpPr>
        <p:grpSpPr>
          <a:xfrm>
            <a:off x="2465021" y="2383155"/>
            <a:ext cx="1483677" cy="401700"/>
            <a:chOff x="624576" y="7185814"/>
            <a:chExt cx="1642894" cy="401700"/>
          </a:xfrm>
        </p:grpSpPr>
        <p:sp>
          <p:nvSpPr>
            <p:cNvPr id="265" name="Rectangle: Rounded Corners 264">
              <a:extLst>
                <a:ext uri="{FF2B5EF4-FFF2-40B4-BE49-F238E27FC236}">
                  <a16:creationId xmlns:a16="http://schemas.microsoft.com/office/drawing/2014/main" id="{9BEDEFE5-4989-4FA4-A394-5B22D79FF1BE}"/>
                </a:ext>
              </a:extLst>
            </p:cNvPr>
            <p:cNvSpPr/>
            <p:nvPr/>
          </p:nvSpPr>
          <p:spPr>
            <a:xfrm>
              <a:off x="624576" y="7192888"/>
              <a:ext cx="1642894" cy="394626"/>
            </a:xfrm>
            <a:prstGeom prst="roundRect">
              <a:avLst>
                <a:gd name="adj" fmla="val 45631"/>
              </a:avLst>
            </a:prstGeom>
            <a:noFill/>
            <a:ln w="28575">
              <a:solidFill>
                <a:srgbClr val="F29B2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en-GB" sz="1200" dirty="0">
                <a:solidFill>
                  <a:srgbClr val="F29B27"/>
                </a:solidFill>
                <a:latin typeface="+mj-lt"/>
              </a:endParaRPr>
            </a:p>
          </p:txBody>
        </p:sp>
        <p:sp>
          <p:nvSpPr>
            <p:cNvPr id="266" name="Rectangle: Rounded Corners 265">
              <a:extLst>
                <a:ext uri="{FF2B5EF4-FFF2-40B4-BE49-F238E27FC236}">
                  <a16:creationId xmlns:a16="http://schemas.microsoft.com/office/drawing/2014/main" id="{86478E22-DAAC-49DA-9D24-23B5FCA46431}"/>
                </a:ext>
              </a:extLst>
            </p:cNvPr>
            <p:cNvSpPr/>
            <p:nvPr/>
          </p:nvSpPr>
          <p:spPr>
            <a:xfrm>
              <a:off x="846334" y="7185814"/>
              <a:ext cx="1211285" cy="394626"/>
            </a:xfrm>
            <a:prstGeom prst="roundRect">
              <a:avLst>
                <a:gd name="adj" fmla="val 45631"/>
              </a:avLst>
            </a:prstGeom>
            <a:no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r>
                <a:rPr lang="en-GB" sz="1100" spc="36" dirty="0">
                  <a:solidFill>
                    <a:srgbClr val="F29B27"/>
                  </a:solidFill>
                  <a:latin typeface="+mj-lt"/>
                </a:rPr>
                <a:t>Algebraic Proof</a:t>
              </a:r>
            </a:p>
          </p:txBody>
        </p:sp>
      </p:grpSp>
      <p:grpSp>
        <p:nvGrpSpPr>
          <p:cNvPr id="268" name="Group 267">
            <a:extLst>
              <a:ext uri="{FF2B5EF4-FFF2-40B4-BE49-F238E27FC236}">
                <a16:creationId xmlns:a16="http://schemas.microsoft.com/office/drawing/2014/main" id="{5EEEBAAA-A494-4671-BA8D-3B43853B8F6A}"/>
              </a:ext>
            </a:extLst>
          </p:cNvPr>
          <p:cNvGrpSpPr/>
          <p:nvPr/>
        </p:nvGrpSpPr>
        <p:grpSpPr>
          <a:xfrm>
            <a:off x="1514711" y="4146861"/>
            <a:ext cx="1469151" cy="399373"/>
            <a:chOff x="366687" y="6616824"/>
            <a:chExt cx="1960130" cy="399373"/>
          </a:xfrm>
        </p:grpSpPr>
        <p:sp>
          <p:nvSpPr>
            <p:cNvPr id="270" name="Rectangle: Rounded Corners 269">
              <a:extLst>
                <a:ext uri="{FF2B5EF4-FFF2-40B4-BE49-F238E27FC236}">
                  <a16:creationId xmlns:a16="http://schemas.microsoft.com/office/drawing/2014/main" id="{F2034A4B-9E9F-4CEA-9D76-ACDE07FBA9A3}"/>
                </a:ext>
              </a:extLst>
            </p:cNvPr>
            <p:cNvSpPr/>
            <p:nvPr/>
          </p:nvSpPr>
          <p:spPr>
            <a:xfrm>
              <a:off x="366687" y="6616824"/>
              <a:ext cx="1960130" cy="394626"/>
            </a:xfrm>
            <a:prstGeom prst="roundRect">
              <a:avLst>
                <a:gd name="adj" fmla="val 45631"/>
              </a:avLst>
            </a:prstGeom>
            <a:noFill/>
            <a:ln w="28575">
              <a:solidFill>
                <a:srgbClr val="F29B2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en-GB" sz="1200" dirty="0">
                <a:solidFill>
                  <a:srgbClr val="F29B27"/>
                </a:solidFill>
                <a:latin typeface="+mj-lt"/>
              </a:endParaRPr>
            </a:p>
          </p:txBody>
        </p:sp>
        <p:sp>
          <p:nvSpPr>
            <p:cNvPr id="271" name="Rectangle: Rounded Corners 270">
              <a:extLst>
                <a:ext uri="{FF2B5EF4-FFF2-40B4-BE49-F238E27FC236}">
                  <a16:creationId xmlns:a16="http://schemas.microsoft.com/office/drawing/2014/main" id="{FB0124CF-65DF-45E2-9041-815662E23272}"/>
                </a:ext>
              </a:extLst>
            </p:cNvPr>
            <p:cNvSpPr/>
            <p:nvPr/>
          </p:nvSpPr>
          <p:spPr>
            <a:xfrm>
              <a:off x="898944" y="6621571"/>
              <a:ext cx="874210" cy="394626"/>
            </a:xfrm>
            <a:prstGeom prst="roundRect">
              <a:avLst>
                <a:gd name="adj" fmla="val 45631"/>
              </a:avLst>
            </a:prstGeom>
            <a:no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r>
                <a:rPr lang="en-GB" sz="1100" spc="36" dirty="0">
                  <a:solidFill>
                    <a:srgbClr val="F29B27"/>
                  </a:solidFill>
                  <a:latin typeface="+mj-lt"/>
                </a:rPr>
                <a:t>Graphs of Circles</a:t>
              </a:r>
            </a:p>
          </p:txBody>
        </p:sp>
      </p:grpSp>
      <p:grpSp>
        <p:nvGrpSpPr>
          <p:cNvPr id="272" name="Group 271">
            <a:extLst>
              <a:ext uri="{FF2B5EF4-FFF2-40B4-BE49-F238E27FC236}">
                <a16:creationId xmlns:a16="http://schemas.microsoft.com/office/drawing/2014/main" id="{56C02D82-00F5-4647-AE44-50E1E467B406}"/>
              </a:ext>
            </a:extLst>
          </p:cNvPr>
          <p:cNvGrpSpPr/>
          <p:nvPr/>
        </p:nvGrpSpPr>
        <p:grpSpPr>
          <a:xfrm>
            <a:off x="1468445" y="1089373"/>
            <a:ext cx="1642894" cy="496739"/>
            <a:chOff x="611072" y="5959349"/>
            <a:chExt cx="1642894" cy="496739"/>
          </a:xfrm>
        </p:grpSpPr>
        <p:sp>
          <p:nvSpPr>
            <p:cNvPr id="273" name="Rectangle: Rounded Corners 272">
              <a:extLst>
                <a:ext uri="{FF2B5EF4-FFF2-40B4-BE49-F238E27FC236}">
                  <a16:creationId xmlns:a16="http://schemas.microsoft.com/office/drawing/2014/main" id="{3F4BBA7F-3930-4679-8160-D9DF707A67EA}"/>
                </a:ext>
              </a:extLst>
            </p:cNvPr>
            <p:cNvSpPr/>
            <p:nvPr/>
          </p:nvSpPr>
          <p:spPr>
            <a:xfrm>
              <a:off x="611072" y="5959349"/>
              <a:ext cx="1642894" cy="394626"/>
            </a:xfrm>
            <a:prstGeom prst="roundRect">
              <a:avLst>
                <a:gd name="adj" fmla="val 45631"/>
              </a:avLst>
            </a:prstGeom>
            <a:noFill/>
            <a:ln w="28575">
              <a:solidFill>
                <a:srgbClr val="F29B2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en-GB" sz="1200" dirty="0">
                <a:solidFill>
                  <a:srgbClr val="F29B27"/>
                </a:solidFill>
                <a:latin typeface="+mj-lt"/>
              </a:endParaRPr>
            </a:p>
          </p:txBody>
        </p:sp>
        <p:sp>
          <p:nvSpPr>
            <p:cNvPr id="274" name="Rectangle: Rounded Corners 273">
              <a:extLst>
                <a:ext uri="{FF2B5EF4-FFF2-40B4-BE49-F238E27FC236}">
                  <a16:creationId xmlns:a16="http://schemas.microsoft.com/office/drawing/2014/main" id="{3A042920-B146-44C7-A6FB-DC46DBFB5975}"/>
                </a:ext>
              </a:extLst>
            </p:cNvPr>
            <p:cNvSpPr/>
            <p:nvPr/>
          </p:nvSpPr>
          <p:spPr>
            <a:xfrm>
              <a:off x="741247" y="6061462"/>
              <a:ext cx="1158979" cy="394626"/>
            </a:xfrm>
            <a:prstGeom prst="roundRect">
              <a:avLst>
                <a:gd name="adj" fmla="val 45631"/>
              </a:avLst>
            </a:prstGeom>
            <a:no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r>
                <a:rPr lang="en-GB" sz="1100" spc="36" dirty="0">
                  <a:solidFill>
                    <a:srgbClr val="F29B27"/>
                  </a:solidFill>
                  <a:latin typeface="+mj-lt"/>
                </a:rPr>
                <a:t>Revision</a:t>
              </a:r>
              <a:endParaRPr lang="en-GB" sz="1400" dirty="0">
                <a:solidFill>
                  <a:srgbClr val="F29B27"/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endParaRPr>
            </a:p>
            <a:p>
              <a:pPr algn="ctr"/>
              <a:r>
                <a:rPr lang="en-GB" sz="1400" spc="36" dirty="0">
                  <a:solidFill>
                    <a:srgbClr val="F29B27"/>
                  </a:solidFill>
                  <a:latin typeface="+mj-lt"/>
                </a:rPr>
                <a:t> </a:t>
              </a:r>
            </a:p>
          </p:txBody>
        </p:sp>
      </p:grpSp>
      <p:grpSp>
        <p:nvGrpSpPr>
          <p:cNvPr id="276" name="Group 275">
            <a:extLst>
              <a:ext uri="{FF2B5EF4-FFF2-40B4-BE49-F238E27FC236}">
                <a16:creationId xmlns:a16="http://schemas.microsoft.com/office/drawing/2014/main" id="{0FF35D12-E0D0-4221-B0BC-E692E61CCA9B}"/>
              </a:ext>
            </a:extLst>
          </p:cNvPr>
          <p:cNvGrpSpPr/>
          <p:nvPr/>
        </p:nvGrpSpPr>
        <p:grpSpPr>
          <a:xfrm>
            <a:off x="346909" y="2865176"/>
            <a:ext cx="1642894" cy="405094"/>
            <a:chOff x="4777518" y="3262988"/>
            <a:chExt cx="1642894" cy="405094"/>
          </a:xfrm>
        </p:grpSpPr>
        <p:sp>
          <p:nvSpPr>
            <p:cNvPr id="277" name="Rectangle: Rounded Corners 276">
              <a:extLst>
                <a:ext uri="{FF2B5EF4-FFF2-40B4-BE49-F238E27FC236}">
                  <a16:creationId xmlns:a16="http://schemas.microsoft.com/office/drawing/2014/main" id="{4618A05D-634C-40F8-AB65-39C0A582F394}"/>
                </a:ext>
              </a:extLst>
            </p:cNvPr>
            <p:cNvSpPr/>
            <p:nvPr/>
          </p:nvSpPr>
          <p:spPr>
            <a:xfrm>
              <a:off x="4777518" y="3273456"/>
              <a:ext cx="1642894" cy="394626"/>
            </a:xfrm>
            <a:prstGeom prst="roundRect">
              <a:avLst>
                <a:gd name="adj" fmla="val 45631"/>
              </a:avLst>
            </a:prstGeom>
            <a:noFill/>
            <a:ln w="28575">
              <a:solidFill>
                <a:srgbClr val="F29B2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en-GB" sz="1200" dirty="0">
                <a:solidFill>
                  <a:srgbClr val="F29B27"/>
                </a:solidFill>
                <a:latin typeface="+mj-lt"/>
              </a:endParaRPr>
            </a:p>
          </p:txBody>
        </p:sp>
        <p:sp>
          <p:nvSpPr>
            <p:cNvPr id="278" name="Rectangle: Rounded Corners 277">
              <a:extLst>
                <a:ext uri="{FF2B5EF4-FFF2-40B4-BE49-F238E27FC236}">
                  <a16:creationId xmlns:a16="http://schemas.microsoft.com/office/drawing/2014/main" id="{F8205B48-3814-43A7-8808-13F39D51821A}"/>
                </a:ext>
              </a:extLst>
            </p:cNvPr>
            <p:cNvSpPr/>
            <p:nvPr/>
          </p:nvSpPr>
          <p:spPr>
            <a:xfrm>
              <a:off x="4997040" y="3262988"/>
              <a:ext cx="1158979" cy="394626"/>
            </a:xfrm>
            <a:prstGeom prst="roundRect">
              <a:avLst>
                <a:gd name="adj" fmla="val 45631"/>
              </a:avLst>
            </a:prstGeom>
            <a:no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r>
                <a:rPr lang="en-GB" sz="1100" spc="36" dirty="0">
                  <a:solidFill>
                    <a:srgbClr val="F29B27"/>
                  </a:solidFill>
                  <a:latin typeface="+mj-lt"/>
                </a:rPr>
                <a:t>Bounds and</a:t>
              </a:r>
            </a:p>
            <a:p>
              <a:pPr algn="ctr"/>
              <a:r>
                <a:rPr lang="en-GB" sz="1100" spc="36" dirty="0">
                  <a:solidFill>
                    <a:srgbClr val="F29B27"/>
                  </a:solidFill>
                  <a:latin typeface="+mj-lt"/>
                </a:rPr>
                <a:t>Compound Measures</a:t>
              </a:r>
            </a:p>
          </p:txBody>
        </p:sp>
      </p:grpSp>
      <p:grpSp>
        <p:nvGrpSpPr>
          <p:cNvPr id="281" name="Group 280">
            <a:extLst>
              <a:ext uri="{FF2B5EF4-FFF2-40B4-BE49-F238E27FC236}">
                <a16:creationId xmlns:a16="http://schemas.microsoft.com/office/drawing/2014/main" id="{63B4E45D-7E3D-4A1E-8E2D-DDC6D8C7E74B}"/>
              </a:ext>
            </a:extLst>
          </p:cNvPr>
          <p:cNvGrpSpPr/>
          <p:nvPr/>
        </p:nvGrpSpPr>
        <p:grpSpPr>
          <a:xfrm>
            <a:off x="6451800" y="6432673"/>
            <a:ext cx="1642894" cy="395096"/>
            <a:chOff x="2604056" y="9425136"/>
            <a:chExt cx="1642894" cy="395096"/>
          </a:xfrm>
        </p:grpSpPr>
        <p:sp>
          <p:nvSpPr>
            <p:cNvPr id="283" name="Rectangle: Rounded Corners 282">
              <a:extLst>
                <a:ext uri="{FF2B5EF4-FFF2-40B4-BE49-F238E27FC236}">
                  <a16:creationId xmlns:a16="http://schemas.microsoft.com/office/drawing/2014/main" id="{20F6AAA3-5785-45C6-81ED-913F9DDDA4A2}"/>
                </a:ext>
              </a:extLst>
            </p:cNvPr>
            <p:cNvSpPr/>
            <p:nvPr/>
          </p:nvSpPr>
          <p:spPr>
            <a:xfrm>
              <a:off x="2604056" y="9425136"/>
              <a:ext cx="1642894" cy="394626"/>
            </a:xfrm>
            <a:prstGeom prst="roundRect">
              <a:avLst>
                <a:gd name="adj" fmla="val 45631"/>
              </a:avLst>
            </a:prstGeom>
            <a:noFill/>
            <a:ln w="28575"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en-GB" sz="1200" dirty="0">
                <a:solidFill>
                  <a:srgbClr val="92D050"/>
                </a:solidFill>
                <a:latin typeface="+mj-lt"/>
              </a:endParaRPr>
            </a:p>
          </p:txBody>
        </p:sp>
        <p:sp>
          <p:nvSpPr>
            <p:cNvPr id="284" name="Rectangle: Rounded Corners 283">
              <a:extLst>
                <a:ext uri="{FF2B5EF4-FFF2-40B4-BE49-F238E27FC236}">
                  <a16:creationId xmlns:a16="http://schemas.microsoft.com/office/drawing/2014/main" id="{71B329B2-F045-4AC5-97DB-E3CEC468E285}"/>
                </a:ext>
              </a:extLst>
            </p:cNvPr>
            <p:cNvSpPr/>
            <p:nvPr/>
          </p:nvSpPr>
          <p:spPr>
            <a:xfrm>
              <a:off x="2770426" y="9425606"/>
              <a:ext cx="1211285" cy="394626"/>
            </a:xfrm>
            <a:prstGeom prst="roundRect">
              <a:avLst>
                <a:gd name="adj" fmla="val 45631"/>
              </a:avLst>
            </a:prstGeom>
            <a:no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r>
                <a:rPr lang="en-GB" sz="1100" spc="36" dirty="0">
                  <a:solidFill>
                    <a:srgbClr val="92D050"/>
                  </a:solidFill>
                  <a:latin typeface="+mj-lt"/>
                </a:rPr>
                <a:t>Scatter Graphs</a:t>
              </a:r>
            </a:p>
          </p:txBody>
        </p:sp>
      </p:grpSp>
      <p:grpSp>
        <p:nvGrpSpPr>
          <p:cNvPr id="286" name="Group 285">
            <a:extLst>
              <a:ext uri="{FF2B5EF4-FFF2-40B4-BE49-F238E27FC236}">
                <a16:creationId xmlns:a16="http://schemas.microsoft.com/office/drawing/2014/main" id="{3E36E835-446A-4C23-85F3-2BEC62FE5C02}"/>
              </a:ext>
            </a:extLst>
          </p:cNvPr>
          <p:cNvGrpSpPr/>
          <p:nvPr/>
        </p:nvGrpSpPr>
        <p:grpSpPr>
          <a:xfrm>
            <a:off x="3712560" y="4654876"/>
            <a:ext cx="1225769" cy="415439"/>
            <a:chOff x="2604056" y="8777064"/>
            <a:chExt cx="1642894" cy="415439"/>
          </a:xfrm>
        </p:grpSpPr>
        <p:sp>
          <p:nvSpPr>
            <p:cNvPr id="288" name="Rectangle: Rounded Corners 287">
              <a:extLst>
                <a:ext uri="{FF2B5EF4-FFF2-40B4-BE49-F238E27FC236}">
                  <a16:creationId xmlns:a16="http://schemas.microsoft.com/office/drawing/2014/main" id="{AD4E7EBB-9D6A-4AF6-941A-4E0C1952C175}"/>
                </a:ext>
              </a:extLst>
            </p:cNvPr>
            <p:cNvSpPr/>
            <p:nvPr/>
          </p:nvSpPr>
          <p:spPr>
            <a:xfrm>
              <a:off x="2604056" y="8777064"/>
              <a:ext cx="1642894" cy="394626"/>
            </a:xfrm>
            <a:prstGeom prst="roundRect">
              <a:avLst>
                <a:gd name="adj" fmla="val 45631"/>
              </a:avLst>
            </a:prstGeom>
            <a:noFill/>
            <a:ln w="28575"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en-GB" sz="1200" dirty="0">
                <a:solidFill>
                  <a:srgbClr val="92D050"/>
                </a:solidFill>
                <a:latin typeface="+mj-lt"/>
              </a:endParaRPr>
            </a:p>
          </p:txBody>
        </p:sp>
        <p:sp>
          <p:nvSpPr>
            <p:cNvPr id="289" name="Rectangle: Rounded Corners 288">
              <a:extLst>
                <a:ext uri="{FF2B5EF4-FFF2-40B4-BE49-F238E27FC236}">
                  <a16:creationId xmlns:a16="http://schemas.microsoft.com/office/drawing/2014/main" id="{8FAFEBD4-DF55-44CF-8140-0BE77FC5AF13}"/>
                </a:ext>
              </a:extLst>
            </p:cNvPr>
            <p:cNvSpPr/>
            <p:nvPr/>
          </p:nvSpPr>
          <p:spPr>
            <a:xfrm>
              <a:off x="2805185" y="8797877"/>
              <a:ext cx="1211285" cy="394626"/>
            </a:xfrm>
            <a:prstGeom prst="roundRect">
              <a:avLst>
                <a:gd name="adj" fmla="val 45631"/>
              </a:avLst>
            </a:prstGeom>
            <a:no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r>
                <a:rPr lang="en-GB" sz="1100" spc="36" dirty="0">
                  <a:solidFill>
                    <a:srgbClr val="92D050"/>
                  </a:solidFill>
                  <a:latin typeface="+mj-lt"/>
                </a:rPr>
                <a:t>Revision</a:t>
              </a:r>
            </a:p>
          </p:txBody>
        </p:sp>
      </p:grpSp>
      <p:grpSp>
        <p:nvGrpSpPr>
          <p:cNvPr id="291" name="Group 290">
            <a:extLst>
              <a:ext uri="{FF2B5EF4-FFF2-40B4-BE49-F238E27FC236}">
                <a16:creationId xmlns:a16="http://schemas.microsoft.com/office/drawing/2014/main" id="{3648E2FD-18C5-4684-A645-B6B093E19B1E}"/>
              </a:ext>
            </a:extLst>
          </p:cNvPr>
          <p:cNvGrpSpPr/>
          <p:nvPr/>
        </p:nvGrpSpPr>
        <p:grpSpPr>
          <a:xfrm>
            <a:off x="2598167" y="5952527"/>
            <a:ext cx="1572431" cy="403883"/>
            <a:chOff x="2761879" y="8238422"/>
            <a:chExt cx="1482399" cy="403883"/>
          </a:xfrm>
          <a:solidFill>
            <a:schemeClr val="accent1">
              <a:lumMod val="20000"/>
              <a:lumOff val="80000"/>
            </a:schemeClr>
          </a:solidFill>
        </p:grpSpPr>
        <p:sp>
          <p:nvSpPr>
            <p:cNvPr id="292" name="Rectangle: Rounded Corners 291">
              <a:extLst>
                <a:ext uri="{FF2B5EF4-FFF2-40B4-BE49-F238E27FC236}">
                  <a16:creationId xmlns:a16="http://schemas.microsoft.com/office/drawing/2014/main" id="{D918D7FE-EA03-4620-8321-FDEB44E73F42}"/>
                </a:ext>
              </a:extLst>
            </p:cNvPr>
            <p:cNvSpPr/>
            <p:nvPr/>
          </p:nvSpPr>
          <p:spPr>
            <a:xfrm>
              <a:off x="2761879" y="8238422"/>
              <a:ext cx="1482399" cy="394626"/>
            </a:xfrm>
            <a:prstGeom prst="roundRect">
              <a:avLst>
                <a:gd name="adj" fmla="val 45631"/>
              </a:avLst>
            </a:prstGeom>
            <a:grpFill/>
            <a:ln w="28575">
              <a:solidFill>
                <a:srgbClr val="58B3C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en-GB" sz="1200" dirty="0">
                <a:solidFill>
                  <a:srgbClr val="58B3C8"/>
                </a:solidFill>
                <a:latin typeface="+mj-lt"/>
              </a:endParaRPr>
            </a:p>
          </p:txBody>
        </p:sp>
        <p:sp>
          <p:nvSpPr>
            <p:cNvPr id="293" name="Rectangle: Rounded Corners 292">
              <a:extLst>
                <a:ext uri="{FF2B5EF4-FFF2-40B4-BE49-F238E27FC236}">
                  <a16:creationId xmlns:a16="http://schemas.microsoft.com/office/drawing/2014/main" id="{4BA6BB7C-F54D-4520-B84F-9CE5396B6C82}"/>
                </a:ext>
              </a:extLst>
            </p:cNvPr>
            <p:cNvSpPr/>
            <p:nvPr/>
          </p:nvSpPr>
          <p:spPr>
            <a:xfrm>
              <a:off x="2963878" y="8247679"/>
              <a:ext cx="1022791" cy="394626"/>
            </a:xfrm>
            <a:prstGeom prst="roundRect">
              <a:avLst>
                <a:gd name="adj" fmla="val 45631"/>
              </a:avLst>
            </a:prstGeom>
            <a:no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r>
                <a:rPr lang="en-GB" sz="1100" spc="36" dirty="0">
                  <a:solidFill>
                    <a:srgbClr val="58B3C8"/>
                  </a:solidFill>
                  <a:latin typeface="+mj-lt"/>
                </a:rPr>
                <a:t>Year 10 Exams</a:t>
              </a:r>
            </a:p>
          </p:txBody>
        </p:sp>
      </p:grpSp>
      <p:grpSp>
        <p:nvGrpSpPr>
          <p:cNvPr id="296" name="Group 295">
            <a:extLst>
              <a:ext uri="{FF2B5EF4-FFF2-40B4-BE49-F238E27FC236}">
                <a16:creationId xmlns:a16="http://schemas.microsoft.com/office/drawing/2014/main" id="{7BE9C9F5-F77C-4366-8062-6C96B9F45FE8}"/>
              </a:ext>
            </a:extLst>
          </p:cNvPr>
          <p:cNvGrpSpPr/>
          <p:nvPr/>
        </p:nvGrpSpPr>
        <p:grpSpPr>
          <a:xfrm>
            <a:off x="1443186" y="4657647"/>
            <a:ext cx="1642894" cy="407072"/>
            <a:chOff x="2601384" y="7631201"/>
            <a:chExt cx="1642894" cy="407072"/>
          </a:xfrm>
          <a:noFill/>
        </p:grpSpPr>
        <p:sp>
          <p:nvSpPr>
            <p:cNvPr id="303" name="Rectangle: Rounded Corners 302">
              <a:extLst>
                <a:ext uri="{FF2B5EF4-FFF2-40B4-BE49-F238E27FC236}">
                  <a16:creationId xmlns:a16="http://schemas.microsoft.com/office/drawing/2014/main" id="{EEBA0663-F9DE-42BF-99F1-1D084C3FDFBB}"/>
                </a:ext>
              </a:extLst>
            </p:cNvPr>
            <p:cNvSpPr/>
            <p:nvPr/>
          </p:nvSpPr>
          <p:spPr>
            <a:xfrm>
              <a:off x="2601384" y="7643647"/>
              <a:ext cx="1642894" cy="394626"/>
            </a:xfrm>
            <a:prstGeom prst="roundRect">
              <a:avLst>
                <a:gd name="adj" fmla="val 45631"/>
              </a:avLst>
            </a:prstGeom>
            <a:grpFill/>
            <a:ln w="28575">
              <a:solidFill>
                <a:srgbClr val="58B3C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en-GB" sz="1200" dirty="0">
                <a:solidFill>
                  <a:srgbClr val="58B3C8"/>
                </a:solidFill>
                <a:latin typeface="+mj-lt"/>
              </a:endParaRPr>
            </a:p>
          </p:txBody>
        </p:sp>
        <p:sp>
          <p:nvSpPr>
            <p:cNvPr id="304" name="Rectangle: Rounded Corners 303">
              <a:extLst>
                <a:ext uri="{FF2B5EF4-FFF2-40B4-BE49-F238E27FC236}">
                  <a16:creationId xmlns:a16="http://schemas.microsoft.com/office/drawing/2014/main" id="{505398F9-E3FD-45E3-ACAC-3FDBAA5AD3F7}"/>
                </a:ext>
              </a:extLst>
            </p:cNvPr>
            <p:cNvSpPr/>
            <p:nvPr/>
          </p:nvSpPr>
          <p:spPr>
            <a:xfrm>
              <a:off x="2829347" y="7631201"/>
              <a:ext cx="1211285" cy="394626"/>
            </a:xfrm>
            <a:prstGeom prst="roundRect">
              <a:avLst>
                <a:gd name="adj" fmla="val 45631"/>
              </a:avLst>
            </a:prstGeom>
            <a:grp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r>
                <a:rPr lang="en-GB" sz="1100" spc="36" dirty="0">
                  <a:solidFill>
                    <a:srgbClr val="58B3C8"/>
                  </a:solidFill>
                  <a:latin typeface="+mj-lt"/>
                </a:rPr>
                <a:t>Work Experience</a:t>
              </a:r>
              <a:endParaRPr lang="en-GB" sz="1400" spc="36" dirty="0">
                <a:solidFill>
                  <a:srgbClr val="58B3C8"/>
                </a:solidFill>
                <a:latin typeface="+mj-lt"/>
              </a:endParaRPr>
            </a:p>
          </p:txBody>
        </p:sp>
      </p:grpSp>
      <p:grpSp>
        <p:nvGrpSpPr>
          <p:cNvPr id="305" name="Group 304">
            <a:extLst>
              <a:ext uri="{FF2B5EF4-FFF2-40B4-BE49-F238E27FC236}">
                <a16:creationId xmlns:a16="http://schemas.microsoft.com/office/drawing/2014/main" id="{E5E1B67C-ED0D-4391-9D7D-9FF00307CA4F}"/>
              </a:ext>
            </a:extLst>
          </p:cNvPr>
          <p:cNvGrpSpPr/>
          <p:nvPr/>
        </p:nvGrpSpPr>
        <p:grpSpPr>
          <a:xfrm>
            <a:off x="6516725" y="5947012"/>
            <a:ext cx="1642894" cy="405370"/>
            <a:chOff x="572425" y="9425356"/>
            <a:chExt cx="1642894" cy="405370"/>
          </a:xfrm>
        </p:grpSpPr>
        <p:sp>
          <p:nvSpPr>
            <p:cNvPr id="306" name="Rectangle: Rounded Corners 305">
              <a:extLst>
                <a:ext uri="{FF2B5EF4-FFF2-40B4-BE49-F238E27FC236}">
                  <a16:creationId xmlns:a16="http://schemas.microsoft.com/office/drawing/2014/main" id="{3E0F2A76-5E33-4459-A8B0-CE51E796F9C6}"/>
                </a:ext>
              </a:extLst>
            </p:cNvPr>
            <p:cNvSpPr/>
            <p:nvPr/>
          </p:nvSpPr>
          <p:spPr>
            <a:xfrm>
              <a:off x="572425" y="9436100"/>
              <a:ext cx="1642894" cy="394626"/>
            </a:xfrm>
            <a:prstGeom prst="roundRect">
              <a:avLst>
                <a:gd name="adj" fmla="val 45631"/>
              </a:avLst>
            </a:prstGeom>
            <a:noFill/>
            <a:ln w="28575"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en-GB" sz="1200" dirty="0">
                <a:solidFill>
                  <a:srgbClr val="92D050"/>
                </a:solidFill>
                <a:latin typeface="+mj-lt"/>
              </a:endParaRPr>
            </a:p>
          </p:txBody>
        </p:sp>
        <p:sp>
          <p:nvSpPr>
            <p:cNvPr id="307" name="Rectangle: Rounded Corners 306">
              <a:extLst>
                <a:ext uri="{FF2B5EF4-FFF2-40B4-BE49-F238E27FC236}">
                  <a16:creationId xmlns:a16="http://schemas.microsoft.com/office/drawing/2014/main" id="{A6D8A6AD-CD87-4AAD-AD74-5E98F666113A}"/>
                </a:ext>
              </a:extLst>
            </p:cNvPr>
            <p:cNvSpPr/>
            <p:nvPr/>
          </p:nvSpPr>
          <p:spPr>
            <a:xfrm>
              <a:off x="812365" y="9425356"/>
              <a:ext cx="1211285" cy="394626"/>
            </a:xfrm>
            <a:prstGeom prst="roundRect">
              <a:avLst>
                <a:gd name="adj" fmla="val 45631"/>
              </a:avLst>
            </a:prstGeom>
            <a:no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r>
                <a:rPr lang="en-GB" sz="1100" spc="36" dirty="0">
                  <a:solidFill>
                    <a:srgbClr val="92D050"/>
                  </a:solidFill>
                  <a:latin typeface="+mj-lt"/>
                </a:rPr>
                <a:t>Probability </a:t>
              </a:r>
            </a:p>
            <a:p>
              <a:pPr algn="ctr"/>
              <a:r>
                <a:rPr lang="en-GB" sz="1100" spc="36" dirty="0">
                  <a:solidFill>
                    <a:srgbClr val="92D050"/>
                  </a:solidFill>
                  <a:latin typeface="+mj-lt"/>
                </a:rPr>
                <a:t>Distributions</a:t>
              </a:r>
            </a:p>
          </p:txBody>
        </p:sp>
      </p:grpSp>
      <p:grpSp>
        <p:nvGrpSpPr>
          <p:cNvPr id="310" name="Group 309">
            <a:extLst>
              <a:ext uri="{FF2B5EF4-FFF2-40B4-BE49-F238E27FC236}">
                <a16:creationId xmlns:a16="http://schemas.microsoft.com/office/drawing/2014/main" id="{495F0E81-F98C-4BE7-837C-4BEE876A46D2}"/>
              </a:ext>
            </a:extLst>
          </p:cNvPr>
          <p:cNvGrpSpPr/>
          <p:nvPr/>
        </p:nvGrpSpPr>
        <p:grpSpPr>
          <a:xfrm>
            <a:off x="7520114" y="4664541"/>
            <a:ext cx="1642894" cy="416767"/>
            <a:chOff x="596155" y="8867783"/>
            <a:chExt cx="1642894" cy="416767"/>
          </a:xfrm>
        </p:grpSpPr>
        <p:sp>
          <p:nvSpPr>
            <p:cNvPr id="312" name="Rectangle: Rounded Corners 311">
              <a:extLst>
                <a:ext uri="{FF2B5EF4-FFF2-40B4-BE49-F238E27FC236}">
                  <a16:creationId xmlns:a16="http://schemas.microsoft.com/office/drawing/2014/main" id="{838258B5-A9B8-4BAF-9C19-7FCC3F20A5D8}"/>
                </a:ext>
              </a:extLst>
            </p:cNvPr>
            <p:cNvSpPr/>
            <p:nvPr/>
          </p:nvSpPr>
          <p:spPr>
            <a:xfrm>
              <a:off x="596155" y="8867783"/>
              <a:ext cx="1642894" cy="394626"/>
            </a:xfrm>
            <a:prstGeom prst="roundRect">
              <a:avLst>
                <a:gd name="adj" fmla="val 45631"/>
              </a:avLst>
            </a:prstGeom>
            <a:noFill/>
            <a:ln w="28575"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en-GB" sz="1200" dirty="0">
                <a:solidFill>
                  <a:srgbClr val="92D050"/>
                </a:solidFill>
                <a:latin typeface="+mj-lt"/>
              </a:endParaRPr>
            </a:p>
          </p:txBody>
        </p:sp>
        <p:sp>
          <p:nvSpPr>
            <p:cNvPr id="313" name="Rectangle: Rounded Corners 312">
              <a:extLst>
                <a:ext uri="{FF2B5EF4-FFF2-40B4-BE49-F238E27FC236}">
                  <a16:creationId xmlns:a16="http://schemas.microsoft.com/office/drawing/2014/main" id="{60219086-0081-4970-9642-8B7AC79FDB90}"/>
                </a:ext>
              </a:extLst>
            </p:cNvPr>
            <p:cNvSpPr/>
            <p:nvPr/>
          </p:nvSpPr>
          <p:spPr>
            <a:xfrm>
              <a:off x="849790" y="8889924"/>
              <a:ext cx="1211285" cy="394626"/>
            </a:xfrm>
            <a:prstGeom prst="roundRect">
              <a:avLst>
                <a:gd name="adj" fmla="val 45631"/>
              </a:avLst>
            </a:prstGeom>
            <a:no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r>
                <a:rPr lang="en-GB" sz="1100" spc="36" dirty="0">
                  <a:solidFill>
                    <a:srgbClr val="92D050"/>
                  </a:solidFill>
                  <a:latin typeface="+mj-lt"/>
                </a:rPr>
                <a:t>Probability </a:t>
              </a:r>
            </a:p>
          </p:txBody>
        </p:sp>
      </p:grpSp>
      <p:grpSp>
        <p:nvGrpSpPr>
          <p:cNvPr id="320" name="Group 319">
            <a:extLst>
              <a:ext uri="{FF2B5EF4-FFF2-40B4-BE49-F238E27FC236}">
                <a16:creationId xmlns:a16="http://schemas.microsoft.com/office/drawing/2014/main" id="{6322408A-CA15-4EFC-9D6C-802E2EC54476}"/>
              </a:ext>
            </a:extLst>
          </p:cNvPr>
          <p:cNvGrpSpPr/>
          <p:nvPr/>
        </p:nvGrpSpPr>
        <p:grpSpPr>
          <a:xfrm>
            <a:off x="4498274" y="6448836"/>
            <a:ext cx="1382447" cy="401818"/>
            <a:chOff x="611072" y="8326094"/>
            <a:chExt cx="1642894" cy="401818"/>
          </a:xfrm>
          <a:noFill/>
        </p:grpSpPr>
        <p:sp>
          <p:nvSpPr>
            <p:cNvPr id="321" name="Rectangle: Rounded Corners 320">
              <a:extLst>
                <a:ext uri="{FF2B5EF4-FFF2-40B4-BE49-F238E27FC236}">
                  <a16:creationId xmlns:a16="http://schemas.microsoft.com/office/drawing/2014/main" id="{6DEFCE58-6C84-4C97-9271-FA5D727510FA}"/>
                </a:ext>
              </a:extLst>
            </p:cNvPr>
            <p:cNvSpPr/>
            <p:nvPr/>
          </p:nvSpPr>
          <p:spPr>
            <a:xfrm>
              <a:off x="611072" y="8326094"/>
              <a:ext cx="1642894" cy="394626"/>
            </a:xfrm>
            <a:prstGeom prst="roundRect">
              <a:avLst>
                <a:gd name="adj" fmla="val 45631"/>
              </a:avLst>
            </a:prstGeom>
            <a:grpFill/>
            <a:ln w="28575"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en-GB" sz="1200" dirty="0">
                <a:solidFill>
                  <a:srgbClr val="92D050"/>
                </a:solidFill>
                <a:latin typeface="+mj-lt"/>
              </a:endParaRPr>
            </a:p>
          </p:txBody>
        </p:sp>
        <p:sp>
          <p:nvSpPr>
            <p:cNvPr id="322" name="Rectangle: Rounded Corners 321">
              <a:extLst>
                <a:ext uri="{FF2B5EF4-FFF2-40B4-BE49-F238E27FC236}">
                  <a16:creationId xmlns:a16="http://schemas.microsoft.com/office/drawing/2014/main" id="{72DC9FA8-2B97-4B6C-B505-6D92CF5B1728}"/>
                </a:ext>
              </a:extLst>
            </p:cNvPr>
            <p:cNvSpPr/>
            <p:nvPr/>
          </p:nvSpPr>
          <p:spPr>
            <a:xfrm>
              <a:off x="888346" y="8333286"/>
              <a:ext cx="1211285" cy="394626"/>
            </a:xfrm>
            <a:prstGeom prst="roundRect">
              <a:avLst>
                <a:gd name="adj" fmla="val 45631"/>
              </a:avLst>
            </a:prstGeom>
            <a:grp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r>
                <a:rPr lang="en-GB" sz="1100" spc="36" dirty="0">
                  <a:solidFill>
                    <a:srgbClr val="92D050"/>
                  </a:solidFill>
                  <a:latin typeface="+mj-lt"/>
                </a:rPr>
                <a:t>Averages</a:t>
              </a:r>
            </a:p>
          </p:txBody>
        </p:sp>
      </p:grpSp>
      <p:grpSp>
        <p:nvGrpSpPr>
          <p:cNvPr id="338" name="Group 337">
            <a:extLst>
              <a:ext uri="{FF2B5EF4-FFF2-40B4-BE49-F238E27FC236}">
                <a16:creationId xmlns:a16="http://schemas.microsoft.com/office/drawing/2014/main" id="{7141B754-2D10-4BAA-8795-A66AF75B7248}"/>
              </a:ext>
            </a:extLst>
          </p:cNvPr>
          <p:cNvGrpSpPr/>
          <p:nvPr/>
        </p:nvGrpSpPr>
        <p:grpSpPr>
          <a:xfrm>
            <a:off x="5261291" y="7734401"/>
            <a:ext cx="1795069" cy="404462"/>
            <a:chOff x="617861" y="7831124"/>
            <a:chExt cx="1642894" cy="404462"/>
          </a:xfrm>
        </p:grpSpPr>
        <p:sp>
          <p:nvSpPr>
            <p:cNvPr id="340" name="Rectangle: Rounded Corners 339">
              <a:extLst>
                <a:ext uri="{FF2B5EF4-FFF2-40B4-BE49-F238E27FC236}">
                  <a16:creationId xmlns:a16="http://schemas.microsoft.com/office/drawing/2014/main" id="{4884F30A-980B-4885-9274-97768CD69B56}"/>
                </a:ext>
              </a:extLst>
            </p:cNvPr>
            <p:cNvSpPr/>
            <p:nvPr/>
          </p:nvSpPr>
          <p:spPr>
            <a:xfrm>
              <a:off x="617861" y="7840960"/>
              <a:ext cx="1642894" cy="394626"/>
            </a:xfrm>
            <a:prstGeom prst="roundRect">
              <a:avLst>
                <a:gd name="adj" fmla="val 45631"/>
              </a:avLst>
            </a:prstGeom>
            <a:noFill/>
            <a:ln w="28575"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en-GB" sz="1200" dirty="0">
                <a:solidFill>
                  <a:srgbClr val="92D050"/>
                </a:solidFill>
                <a:latin typeface="+mj-lt"/>
              </a:endParaRPr>
            </a:p>
          </p:txBody>
        </p:sp>
        <p:sp>
          <p:nvSpPr>
            <p:cNvPr id="341" name="Rectangle: Rounded Corners 340">
              <a:extLst>
                <a:ext uri="{FF2B5EF4-FFF2-40B4-BE49-F238E27FC236}">
                  <a16:creationId xmlns:a16="http://schemas.microsoft.com/office/drawing/2014/main" id="{6ADED8D3-F0CE-4C69-B2B0-5FBC52717FBC}"/>
                </a:ext>
              </a:extLst>
            </p:cNvPr>
            <p:cNvSpPr/>
            <p:nvPr/>
          </p:nvSpPr>
          <p:spPr>
            <a:xfrm>
              <a:off x="818603" y="7831124"/>
              <a:ext cx="1211285" cy="394626"/>
            </a:xfrm>
            <a:prstGeom prst="roundRect">
              <a:avLst>
                <a:gd name="adj" fmla="val 45631"/>
              </a:avLst>
            </a:prstGeom>
            <a:no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r>
                <a:rPr lang="en-GB" sz="1100" spc="36" dirty="0">
                  <a:solidFill>
                    <a:srgbClr val="92D050"/>
                  </a:solidFill>
                  <a:latin typeface="+mj-lt"/>
                </a:rPr>
                <a:t>Standard Deviation</a:t>
              </a:r>
            </a:p>
          </p:txBody>
        </p:sp>
      </p:grpSp>
      <p:grpSp>
        <p:nvGrpSpPr>
          <p:cNvPr id="342" name="Group 341">
            <a:extLst>
              <a:ext uri="{FF2B5EF4-FFF2-40B4-BE49-F238E27FC236}">
                <a16:creationId xmlns:a16="http://schemas.microsoft.com/office/drawing/2014/main" id="{A850B2AD-DD7A-4928-B55E-8606CB78E88B}"/>
              </a:ext>
            </a:extLst>
          </p:cNvPr>
          <p:cNvGrpSpPr/>
          <p:nvPr/>
        </p:nvGrpSpPr>
        <p:grpSpPr>
          <a:xfrm>
            <a:off x="5751376" y="4649871"/>
            <a:ext cx="1335195" cy="405815"/>
            <a:chOff x="4920045" y="5466239"/>
            <a:chExt cx="1642894" cy="405815"/>
          </a:xfrm>
        </p:grpSpPr>
        <p:sp>
          <p:nvSpPr>
            <p:cNvPr id="343" name="Rectangle: Rounded Corners 342">
              <a:extLst>
                <a:ext uri="{FF2B5EF4-FFF2-40B4-BE49-F238E27FC236}">
                  <a16:creationId xmlns:a16="http://schemas.microsoft.com/office/drawing/2014/main" id="{F18BAA51-3BE3-4604-B8FB-0E79C5FD7D55}"/>
                </a:ext>
              </a:extLst>
            </p:cNvPr>
            <p:cNvSpPr/>
            <p:nvPr/>
          </p:nvSpPr>
          <p:spPr>
            <a:xfrm>
              <a:off x="4920045" y="5477428"/>
              <a:ext cx="1642894" cy="394626"/>
            </a:xfrm>
            <a:prstGeom prst="roundRect">
              <a:avLst>
                <a:gd name="adj" fmla="val 45631"/>
              </a:avLst>
            </a:prstGeom>
            <a:noFill/>
            <a:ln w="28575"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en-GB" sz="1200" dirty="0">
                <a:solidFill>
                  <a:srgbClr val="92D050"/>
                </a:solidFill>
                <a:latin typeface="+mj-lt"/>
              </a:endParaRPr>
            </a:p>
          </p:txBody>
        </p:sp>
        <p:sp>
          <p:nvSpPr>
            <p:cNvPr id="344" name="Rectangle: Rounded Corners 343">
              <a:extLst>
                <a:ext uri="{FF2B5EF4-FFF2-40B4-BE49-F238E27FC236}">
                  <a16:creationId xmlns:a16="http://schemas.microsoft.com/office/drawing/2014/main" id="{A689107A-CAEC-4043-8165-EEBA3706BACA}"/>
                </a:ext>
              </a:extLst>
            </p:cNvPr>
            <p:cNvSpPr/>
            <p:nvPr/>
          </p:nvSpPr>
          <p:spPr>
            <a:xfrm>
              <a:off x="5119443" y="5466239"/>
              <a:ext cx="1211285" cy="394626"/>
            </a:xfrm>
            <a:prstGeom prst="roundRect">
              <a:avLst>
                <a:gd name="adj" fmla="val 45631"/>
              </a:avLst>
            </a:prstGeom>
            <a:no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r>
                <a:rPr lang="en-GB" sz="1100" spc="36" dirty="0">
                  <a:solidFill>
                    <a:srgbClr val="92D050"/>
                  </a:solidFill>
                  <a:latin typeface="+mj-lt"/>
                </a:rPr>
                <a:t>Revision</a:t>
              </a:r>
            </a:p>
          </p:txBody>
        </p:sp>
      </p:grpSp>
      <p:grpSp>
        <p:nvGrpSpPr>
          <p:cNvPr id="369" name="Group 368">
            <a:extLst>
              <a:ext uri="{FF2B5EF4-FFF2-40B4-BE49-F238E27FC236}">
                <a16:creationId xmlns:a16="http://schemas.microsoft.com/office/drawing/2014/main" id="{7C16B585-1957-4313-8162-C0BA26213311}"/>
              </a:ext>
            </a:extLst>
          </p:cNvPr>
          <p:cNvGrpSpPr/>
          <p:nvPr/>
        </p:nvGrpSpPr>
        <p:grpSpPr>
          <a:xfrm>
            <a:off x="1610059" y="7708166"/>
            <a:ext cx="1654676" cy="414411"/>
            <a:chOff x="611071" y="5939564"/>
            <a:chExt cx="1797383" cy="414411"/>
          </a:xfrm>
        </p:grpSpPr>
        <p:sp>
          <p:nvSpPr>
            <p:cNvPr id="370" name="Rectangle: Rounded Corners 369">
              <a:extLst>
                <a:ext uri="{FF2B5EF4-FFF2-40B4-BE49-F238E27FC236}">
                  <a16:creationId xmlns:a16="http://schemas.microsoft.com/office/drawing/2014/main" id="{D74AF682-C028-4F6D-BB53-06511A878AD2}"/>
                </a:ext>
              </a:extLst>
            </p:cNvPr>
            <p:cNvSpPr/>
            <p:nvPr/>
          </p:nvSpPr>
          <p:spPr>
            <a:xfrm>
              <a:off x="611071" y="5959349"/>
              <a:ext cx="1797383" cy="394626"/>
            </a:xfrm>
            <a:prstGeom prst="roundRect">
              <a:avLst>
                <a:gd name="adj" fmla="val 45631"/>
              </a:avLst>
            </a:prstGeom>
            <a:noFill/>
            <a:ln w="28575"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en-GB" sz="1200" dirty="0">
                <a:solidFill>
                  <a:srgbClr val="92D050"/>
                </a:solidFill>
                <a:latin typeface="+mj-lt"/>
              </a:endParaRPr>
            </a:p>
          </p:txBody>
        </p:sp>
        <p:sp>
          <p:nvSpPr>
            <p:cNvPr id="371" name="Rectangle: Rounded Corners 370">
              <a:extLst>
                <a:ext uri="{FF2B5EF4-FFF2-40B4-BE49-F238E27FC236}">
                  <a16:creationId xmlns:a16="http://schemas.microsoft.com/office/drawing/2014/main" id="{D32479F1-11CD-40D5-B473-EB71E4C525C7}"/>
                </a:ext>
              </a:extLst>
            </p:cNvPr>
            <p:cNvSpPr/>
            <p:nvPr/>
          </p:nvSpPr>
          <p:spPr>
            <a:xfrm>
              <a:off x="984553" y="5939564"/>
              <a:ext cx="1158979" cy="394626"/>
            </a:xfrm>
            <a:prstGeom prst="roundRect">
              <a:avLst>
                <a:gd name="adj" fmla="val 45631"/>
              </a:avLst>
            </a:prstGeom>
            <a:no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r>
                <a:rPr lang="en-GB" sz="1100" spc="36" dirty="0">
                  <a:solidFill>
                    <a:srgbClr val="92D050"/>
                  </a:solidFill>
                  <a:latin typeface="+mj-lt"/>
                </a:rPr>
                <a:t>Collecting Data</a:t>
              </a:r>
            </a:p>
          </p:txBody>
        </p:sp>
      </p:grpSp>
      <p:grpSp>
        <p:nvGrpSpPr>
          <p:cNvPr id="373" name="Group 372">
            <a:extLst>
              <a:ext uri="{FF2B5EF4-FFF2-40B4-BE49-F238E27FC236}">
                <a16:creationId xmlns:a16="http://schemas.microsoft.com/office/drawing/2014/main" id="{6CD77BF2-88D0-4CE8-BE3A-6169BF0DA08E}"/>
              </a:ext>
            </a:extLst>
          </p:cNvPr>
          <p:cNvGrpSpPr/>
          <p:nvPr/>
        </p:nvGrpSpPr>
        <p:grpSpPr>
          <a:xfrm>
            <a:off x="3525063" y="7734438"/>
            <a:ext cx="1688962" cy="395419"/>
            <a:chOff x="624576" y="6616824"/>
            <a:chExt cx="1642894" cy="395419"/>
          </a:xfrm>
        </p:grpSpPr>
        <p:sp>
          <p:nvSpPr>
            <p:cNvPr id="374" name="Rectangle: Rounded Corners 373">
              <a:extLst>
                <a:ext uri="{FF2B5EF4-FFF2-40B4-BE49-F238E27FC236}">
                  <a16:creationId xmlns:a16="http://schemas.microsoft.com/office/drawing/2014/main" id="{17AD3805-2AA0-4DB8-92D2-421E1A917328}"/>
                </a:ext>
              </a:extLst>
            </p:cNvPr>
            <p:cNvSpPr/>
            <p:nvPr/>
          </p:nvSpPr>
          <p:spPr>
            <a:xfrm>
              <a:off x="624576" y="6616824"/>
              <a:ext cx="1642894" cy="394626"/>
            </a:xfrm>
            <a:prstGeom prst="roundRect">
              <a:avLst>
                <a:gd name="adj" fmla="val 45631"/>
              </a:avLst>
            </a:prstGeom>
            <a:noFill/>
            <a:ln w="28575"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en-GB" sz="1200" dirty="0">
                <a:solidFill>
                  <a:srgbClr val="92D050"/>
                </a:solidFill>
                <a:latin typeface="+mj-lt"/>
              </a:endParaRPr>
            </a:p>
          </p:txBody>
        </p:sp>
        <p:sp>
          <p:nvSpPr>
            <p:cNvPr id="375" name="Rectangle: Rounded Corners 374">
              <a:extLst>
                <a:ext uri="{FF2B5EF4-FFF2-40B4-BE49-F238E27FC236}">
                  <a16:creationId xmlns:a16="http://schemas.microsoft.com/office/drawing/2014/main" id="{8185A459-8470-4B09-84DA-DB68CE8ADD5C}"/>
                </a:ext>
              </a:extLst>
            </p:cNvPr>
            <p:cNvSpPr/>
            <p:nvPr/>
          </p:nvSpPr>
          <p:spPr>
            <a:xfrm>
              <a:off x="956217" y="6617617"/>
              <a:ext cx="1158979" cy="394626"/>
            </a:xfrm>
            <a:prstGeom prst="roundRect">
              <a:avLst>
                <a:gd name="adj" fmla="val 45631"/>
              </a:avLst>
            </a:prstGeom>
            <a:no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r>
                <a:rPr lang="en-GB" sz="1100" spc="36" dirty="0">
                  <a:solidFill>
                    <a:srgbClr val="92D050"/>
                  </a:solidFill>
                  <a:latin typeface="+mj-lt"/>
                </a:rPr>
                <a:t>Interpreting Charts </a:t>
              </a:r>
            </a:p>
          </p:txBody>
        </p:sp>
      </p:grpSp>
      <p:cxnSp>
        <p:nvCxnSpPr>
          <p:cNvPr id="388" name="Straight Connector 387">
            <a:extLst>
              <a:ext uri="{FF2B5EF4-FFF2-40B4-BE49-F238E27FC236}">
                <a16:creationId xmlns:a16="http://schemas.microsoft.com/office/drawing/2014/main" id="{F7F68873-6BE6-427F-88D3-227832C91A0B}"/>
              </a:ext>
            </a:extLst>
          </p:cNvPr>
          <p:cNvCxnSpPr>
            <a:cxnSpLocks/>
          </p:cNvCxnSpPr>
          <p:nvPr/>
        </p:nvCxnSpPr>
        <p:spPr>
          <a:xfrm flipV="1">
            <a:off x="8345386" y="10958733"/>
            <a:ext cx="0" cy="358872"/>
          </a:xfrm>
          <a:prstGeom prst="line">
            <a:avLst/>
          </a:prstGeom>
          <a:ln w="28575">
            <a:solidFill>
              <a:srgbClr val="58B3C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Oval 26">
            <a:extLst>
              <a:ext uri="{FF2B5EF4-FFF2-40B4-BE49-F238E27FC236}">
                <a16:creationId xmlns:a16="http://schemas.microsoft.com/office/drawing/2014/main" id="{CB4A5470-84D2-43F0-8251-E59CE34D56BA}"/>
              </a:ext>
            </a:extLst>
          </p:cNvPr>
          <p:cNvSpPr/>
          <p:nvPr/>
        </p:nvSpPr>
        <p:spPr>
          <a:xfrm>
            <a:off x="986620" y="10718210"/>
            <a:ext cx="301092" cy="301092"/>
          </a:xfrm>
          <a:prstGeom prst="ellipse">
            <a:avLst/>
          </a:prstGeom>
          <a:noFill/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en-GB" sz="1200" dirty="0">
                <a:latin typeface="+mj-lt"/>
              </a:rPr>
              <a:t>S</a:t>
            </a:r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FB5D115E-3B97-4DDA-9B94-FE7DAA27B386}"/>
              </a:ext>
            </a:extLst>
          </p:cNvPr>
          <p:cNvSpPr/>
          <p:nvPr/>
        </p:nvSpPr>
        <p:spPr>
          <a:xfrm>
            <a:off x="2182443" y="10710513"/>
            <a:ext cx="301092" cy="301092"/>
          </a:xfrm>
          <a:prstGeom prst="ellipse">
            <a:avLst/>
          </a:prstGeom>
          <a:noFill/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en-GB" sz="1200" dirty="0">
                <a:latin typeface="+mj-lt"/>
              </a:rPr>
              <a:t>S</a:t>
            </a:r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59646FCA-BE04-4D8A-A74A-82F5AB0E5D47}"/>
              </a:ext>
            </a:extLst>
          </p:cNvPr>
          <p:cNvSpPr/>
          <p:nvPr/>
        </p:nvSpPr>
        <p:spPr>
          <a:xfrm>
            <a:off x="2990341" y="10718210"/>
            <a:ext cx="301092" cy="301092"/>
          </a:xfrm>
          <a:prstGeom prst="ellipse">
            <a:avLst/>
          </a:prstGeom>
          <a:noFill/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en-GB" sz="1200" dirty="0">
                <a:latin typeface="+mj-lt"/>
              </a:rPr>
              <a:t>F</a:t>
            </a:r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19D7868D-62E8-48CD-AFE1-C85919DECD3B}"/>
              </a:ext>
            </a:extLst>
          </p:cNvPr>
          <p:cNvSpPr/>
          <p:nvPr/>
        </p:nvSpPr>
        <p:spPr>
          <a:xfrm>
            <a:off x="5151161" y="10718210"/>
            <a:ext cx="301092" cy="301092"/>
          </a:xfrm>
          <a:prstGeom prst="ellipse">
            <a:avLst/>
          </a:prstGeom>
          <a:noFill/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en-GB" sz="1200" dirty="0">
                <a:latin typeface="+mj-lt"/>
              </a:rPr>
              <a:t>1</a:t>
            </a:r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6D9154EC-5DFF-4E00-80FC-683C1B6CC040}"/>
              </a:ext>
            </a:extLst>
          </p:cNvPr>
          <p:cNvSpPr/>
          <p:nvPr/>
        </p:nvSpPr>
        <p:spPr>
          <a:xfrm>
            <a:off x="6166415" y="10718210"/>
            <a:ext cx="301092" cy="301092"/>
          </a:xfrm>
          <a:prstGeom prst="ellipse">
            <a:avLst/>
          </a:prstGeom>
          <a:noFill/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en-GB" sz="1200" dirty="0">
                <a:latin typeface="+mj-lt"/>
              </a:rPr>
              <a:t>2</a:t>
            </a:r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4FBB032A-CB20-4A60-B8ED-79D5B8C3F28D}"/>
              </a:ext>
            </a:extLst>
          </p:cNvPr>
          <p:cNvSpPr/>
          <p:nvPr/>
        </p:nvSpPr>
        <p:spPr>
          <a:xfrm>
            <a:off x="7181669" y="10718210"/>
            <a:ext cx="301092" cy="301092"/>
          </a:xfrm>
          <a:prstGeom prst="ellipse">
            <a:avLst/>
          </a:prstGeom>
          <a:noFill/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en-GB" sz="1200" dirty="0">
                <a:latin typeface="+mj-lt"/>
              </a:rPr>
              <a:t>3</a:t>
            </a:r>
          </a:p>
        </p:txBody>
      </p:sp>
      <p:cxnSp>
        <p:nvCxnSpPr>
          <p:cNvPr id="95" name="Straight Connector 94">
            <a:extLst>
              <a:ext uri="{FF2B5EF4-FFF2-40B4-BE49-F238E27FC236}">
                <a16:creationId xmlns:a16="http://schemas.microsoft.com/office/drawing/2014/main" id="{C7422B1E-823B-4898-AEB4-8AB8BC16B1D2}"/>
              </a:ext>
            </a:extLst>
          </p:cNvPr>
          <p:cNvCxnSpPr>
            <a:cxnSpLocks/>
          </p:cNvCxnSpPr>
          <p:nvPr/>
        </p:nvCxnSpPr>
        <p:spPr>
          <a:xfrm flipV="1">
            <a:off x="2332129" y="11118713"/>
            <a:ext cx="0" cy="194254"/>
          </a:xfrm>
          <a:prstGeom prst="line">
            <a:avLst/>
          </a:prstGeom>
          <a:ln w="28575">
            <a:solidFill>
              <a:srgbClr val="CC99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>
            <a:extLst>
              <a:ext uri="{FF2B5EF4-FFF2-40B4-BE49-F238E27FC236}">
                <a16:creationId xmlns:a16="http://schemas.microsoft.com/office/drawing/2014/main" id="{13CC8B5D-45CB-4EE0-B164-782146E8D439}"/>
              </a:ext>
            </a:extLst>
          </p:cNvPr>
          <p:cNvCxnSpPr>
            <a:cxnSpLocks/>
            <a:endCxn id="28" idx="4"/>
          </p:cNvCxnSpPr>
          <p:nvPr/>
        </p:nvCxnSpPr>
        <p:spPr>
          <a:xfrm flipV="1">
            <a:off x="2332989" y="11011605"/>
            <a:ext cx="0" cy="107803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Connector 108">
            <a:extLst>
              <a:ext uri="{FF2B5EF4-FFF2-40B4-BE49-F238E27FC236}">
                <a16:creationId xmlns:a16="http://schemas.microsoft.com/office/drawing/2014/main" id="{68A2D317-38D4-44BD-AEF3-0E0969EE51B8}"/>
              </a:ext>
            </a:extLst>
          </p:cNvPr>
          <p:cNvCxnSpPr>
            <a:cxnSpLocks/>
            <a:stCxn id="27" idx="0"/>
          </p:cNvCxnSpPr>
          <p:nvPr/>
        </p:nvCxnSpPr>
        <p:spPr>
          <a:xfrm flipH="1" flipV="1">
            <a:off x="1136680" y="10614660"/>
            <a:ext cx="486" cy="10355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0" name="Straight Connector 189">
            <a:extLst>
              <a:ext uri="{FF2B5EF4-FFF2-40B4-BE49-F238E27FC236}">
                <a16:creationId xmlns:a16="http://schemas.microsoft.com/office/drawing/2014/main" id="{5D937EA8-1450-40E0-94CB-34B20C6BDDB6}"/>
              </a:ext>
            </a:extLst>
          </p:cNvPr>
          <p:cNvCxnSpPr>
            <a:cxnSpLocks/>
            <a:endCxn id="32" idx="4"/>
          </p:cNvCxnSpPr>
          <p:nvPr/>
        </p:nvCxnSpPr>
        <p:spPr>
          <a:xfrm flipV="1">
            <a:off x="6316961" y="11019302"/>
            <a:ext cx="0" cy="108424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1" name="Straight Connector 190">
            <a:extLst>
              <a:ext uri="{FF2B5EF4-FFF2-40B4-BE49-F238E27FC236}">
                <a16:creationId xmlns:a16="http://schemas.microsoft.com/office/drawing/2014/main" id="{309653AB-3EB0-48EA-8C36-862AA7FF5412}"/>
              </a:ext>
            </a:extLst>
          </p:cNvPr>
          <p:cNvCxnSpPr>
            <a:cxnSpLocks/>
            <a:stCxn id="29" idx="0"/>
          </p:cNvCxnSpPr>
          <p:nvPr/>
        </p:nvCxnSpPr>
        <p:spPr>
          <a:xfrm flipV="1">
            <a:off x="3140887" y="10614660"/>
            <a:ext cx="0" cy="10355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3" name="Straight Connector 192">
            <a:extLst>
              <a:ext uri="{FF2B5EF4-FFF2-40B4-BE49-F238E27FC236}">
                <a16:creationId xmlns:a16="http://schemas.microsoft.com/office/drawing/2014/main" id="{26F7744D-1F17-4DFB-B3C1-B2A78FE6BAFE}"/>
              </a:ext>
            </a:extLst>
          </p:cNvPr>
          <p:cNvCxnSpPr>
            <a:cxnSpLocks/>
            <a:stCxn id="31" idx="0"/>
          </p:cNvCxnSpPr>
          <p:nvPr/>
        </p:nvCxnSpPr>
        <p:spPr>
          <a:xfrm flipV="1">
            <a:off x="5301707" y="10595610"/>
            <a:ext cx="0" cy="12260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8" name="Rectangle 17">
            <a:extLst>
              <a:ext uri="{FF2B5EF4-FFF2-40B4-BE49-F238E27FC236}">
                <a16:creationId xmlns:a16="http://schemas.microsoft.com/office/drawing/2014/main" id="{ACE40409-1BFA-485E-847F-BF6A4412D91D}"/>
              </a:ext>
            </a:extLst>
          </p:cNvPr>
          <p:cNvSpPr/>
          <p:nvPr/>
        </p:nvSpPr>
        <p:spPr>
          <a:xfrm flipV="1">
            <a:off x="8332200" y="10872548"/>
            <a:ext cx="28800" cy="143023"/>
          </a:xfrm>
          <a:custGeom>
            <a:avLst/>
            <a:gdLst>
              <a:gd name="connsiteX0" fmla="*/ 0 w 28800"/>
              <a:gd name="connsiteY0" fmla="*/ 0 h 133498"/>
              <a:gd name="connsiteX1" fmla="*/ 28800 w 28800"/>
              <a:gd name="connsiteY1" fmla="*/ 0 h 133498"/>
              <a:gd name="connsiteX2" fmla="*/ 28800 w 28800"/>
              <a:gd name="connsiteY2" fmla="*/ 133498 h 133498"/>
              <a:gd name="connsiteX3" fmla="*/ 0 w 28800"/>
              <a:gd name="connsiteY3" fmla="*/ 133498 h 133498"/>
              <a:gd name="connsiteX4" fmla="*/ 0 w 28800"/>
              <a:gd name="connsiteY4" fmla="*/ 0 h 133498"/>
              <a:gd name="connsiteX0" fmla="*/ 0 w 28800"/>
              <a:gd name="connsiteY0" fmla="*/ 0 h 148738"/>
              <a:gd name="connsiteX1" fmla="*/ 28800 w 28800"/>
              <a:gd name="connsiteY1" fmla="*/ 15240 h 148738"/>
              <a:gd name="connsiteX2" fmla="*/ 28800 w 28800"/>
              <a:gd name="connsiteY2" fmla="*/ 148738 h 148738"/>
              <a:gd name="connsiteX3" fmla="*/ 0 w 28800"/>
              <a:gd name="connsiteY3" fmla="*/ 148738 h 148738"/>
              <a:gd name="connsiteX4" fmla="*/ 0 w 28800"/>
              <a:gd name="connsiteY4" fmla="*/ 0 h 148738"/>
              <a:gd name="connsiteX0" fmla="*/ 0 w 28800"/>
              <a:gd name="connsiteY0" fmla="*/ 0 h 143023"/>
              <a:gd name="connsiteX1" fmla="*/ 28800 w 28800"/>
              <a:gd name="connsiteY1" fmla="*/ 9525 h 143023"/>
              <a:gd name="connsiteX2" fmla="*/ 28800 w 28800"/>
              <a:gd name="connsiteY2" fmla="*/ 143023 h 143023"/>
              <a:gd name="connsiteX3" fmla="*/ 0 w 28800"/>
              <a:gd name="connsiteY3" fmla="*/ 143023 h 143023"/>
              <a:gd name="connsiteX4" fmla="*/ 0 w 28800"/>
              <a:gd name="connsiteY4" fmla="*/ 0 h 1430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800" h="143023">
                <a:moveTo>
                  <a:pt x="0" y="0"/>
                </a:moveTo>
                <a:lnTo>
                  <a:pt x="28800" y="9525"/>
                </a:lnTo>
                <a:lnTo>
                  <a:pt x="28800" y="143023"/>
                </a:lnTo>
                <a:lnTo>
                  <a:pt x="0" y="143023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9" name="Oval 378">
            <a:extLst>
              <a:ext uri="{FF2B5EF4-FFF2-40B4-BE49-F238E27FC236}">
                <a16:creationId xmlns:a16="http://schemas.microsoft.com/office/drawing/2014/main" id="{B81A8C7B-A575-438D-832F-B4CC72DAACD1}"/>
              </a:ext>
            </a:extLst>
          </p:cNvPr>
          <p:cNvSpPr/>
          <p:nvPr/>
        </p:nvSpPr>
        <p:spPr>
          <a:xfrm>
            <a:off x="8177662" y="10549368"/>
            <a:ext cx="301092" cy="301092"/>
          </a:xfrm>
          <a:prstGeom prst="ellipse">
            <a:avLst/>
          </a:prstGeom>
          <a:noFill/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en-GB" sz="1200" dirty="0">
                <a:latin typeface="+mj-lt"/>
              </a:rPr>
              <a:t>4</a:t>
            </a:r>
          </a:p>
        </p:txBody>
      </p:sp>
      <p:cxnSp>
        <p:nvCxnSpPr>
          <p:cNvPr id="381" name="Straight Connector 380">
            <a:extLst>
              <a:ext uri="{FF2B5EF4-FFF2-40B4-BE49-F238E27FC236}">
                <a16:creationId xmlns:a16="http://schemas.microsoft.com/office/drawing/2014/main" id="{966C5C51-9FBB-451D-9064-84C1996FE27C}"/>
              </a:ext>
            </a:extLst>
          </p:cNvPr>
          <p:cNvCxnSpPr>
            <a:cxnSpLocks/>
          </p:cNvCxnSpPr>
          <p:nvPr/>
        </p:nvCxnSpPr>
        <p:spPr>
          <a:xfrm flipV="1">
            <a:off x="6316606" y="11123605"/>
            <a:ext cx="0" cy="194254"/>
          </a:xfrm>
          <a:prstGeom prst="line">
            <a:avLst/>
          </a:prstGeom>
          <a:ln w="28575">
            <a:solidFill>
              <a:srgbClr val="58B3C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4" name="Straight Connector 383">
            <a:extLst>
              <a:ext uri="{FF2B5EF4-FFF2-40B4-BE49-F238E27FC236}">
                <a16:creationId xmlns:a16="http://schemas.microsoft.com/office/drawing/2014/main" id="{572485C2-02A1-47C3-BBE1-F84EF32D835C}"/>
              </a:ext>
            </a:extLst>
          </p:cNvPr>
          <p:cNvCxnSpPr>
            <a:cxnSpLocks/>
          </p:cNvCxnSpPr>
          <p:nvPr/>
        </p:nvCxnSpPr>
        <p:spPr>
          <a:xfrm flipV="1">
            <a:off x="3140995" y="10422311"/>
            <a:ext cx="0" cy="194254"/>
          </a:xfrm>
          <a:prstGeom prst="line">
            <a:avLst/>
          </a:prstGeom>
          <a:ln w="28575">
            <a:solidFill>
              <a:srgbClr val="CC99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5" name="Straight Connector 384">
            <a:extLst>
              <a:ext uri="{FF2B5EF4-FFF2-40B4-BE49-F238E27FC236}">
                <a16:creationId xmlns:a16="http://schemas.microsoft.com/office/drawing/2014/main" id="{1FC9459C-BF46-4125-AB76-31E57CF69E86}"/>
              </a:ext>
            </a:extLst>
          </p:cNvPr>
          <p:cNvCxnSpPr>
            <a:cxnSpLocks/>
          </p:cNvCxnSpPr>
          <p:nvPr/>
        </p:nvCxnSpPr>
        <p:spPr>
          <a:xfrm flipV="1">
            <a:off x="5302537" y="10420406"/>
            <a:ext cx="0" cy="194254"/>
          </a:xfrm>
          <a:prstGeom prst="line">
            <a:avLst/>
          </a:prstGeom>
          <a:ln w="28575">
            <a:solidFill>
              <a:srgbClr val="58B3C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6" name="Straight Connector 385">
            <a:extLst>
              <a:ext uri="{FF2B5EF4-FFF2-40B4-BE49-F238E27FC236}">
                <a16:creationId xmlns:a16="http://schemas.microsoft.com/office/drawing/2014/main" id="{D51C1044-6C27-4B46-B041-A8F31D2272DF}"/>
              </a:ext>
            </a:extLst>
          </p:cNvPr>
          <p:cNvCxnSpPr>
            <a:cxnSpLocks/>
            <a:stCxn id="40" idx="0"/>
          </p:cNvCxnSpPr>
          <p:nvPr/>
        </p:nvCxnSpPr>
        <p:spPr>
          <a:xfrm flipV="1">
            <a:off x="7332215" y="10597750"/>
            <a:ext cx="0" cy="12046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7" name="Straight Connector 386">
            <a:extLst>
              <a:ext uri="{FF2B5EF4-FFF2-40B4-BE49-F238E27FC236}">
                <a16:creationId xmlns:a16="http://schemas.microsoft.com/office/drawing/2014/main" id="{1D321200-CDC8-4BAC-9CB7-D7488638C469}"/>
              </a:ext>
            </a:extLst>
          </p:cNvPr>
          <p:cNvCxnSpPr>
            <a:cxnSpLocks/>
          </p:cNvCxnSpPr>
          <p:nvPr/>
        </p:nvCxnSpPr>
        <p:spPr>
          <a:xfrm flipV="1">
            <a:off x="7332310" y="10422436"/>
            <a:ext cx="0" cy="194254"/>
          </a:xfrm>
          <a:prstGeom prst="line">
            <a:avLst/>
          </a:prstGeom>
          <a:ln w="28575">
            <a:solidFill>
              <a:srgbClr val="58B3C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1" name="Group 100">
            <a:extLst>
              <a:ext uri="{FF2B5EF4-FFF2-40B4-BE49-F238E27FC236}">
                <a16:creationId xmlns:a16="http://schemas.microsoft.com/office/drawing/2014/main" id="{8A2C3C83-831B-4388-A712-5CFA5596EBBB}"/>
              </a:ext>
            </a:extLst>
          </p:cNvPr>
          <p:cNvGrpSpPr/>
          <p:nvPr/>
        </p:nvGrpSpPr>
        <p:grpSpPr>
          <a:xfrm>
            <a:off x="1086171" y="6856829"/>
            <a:ext cx="6398490" cy="2665551"/>
            <a:chOff x="1084271" y="6862701"/>
            <a:chExt cx="6398490" cy="2665551"/>
          </a:xfrm>
        </p:grpSpPr>
        <p:cxnSp>
          <p:nvCxnSpPr>
            <p:cNvPr id="501" name="Straight Connector 500">
              <a:extLst>
                <a:ext uri="{FF2B5EF4-FFF2-40B4-BE49-F238E27FC236}">
                  <a16:creationId xmlns:a16="http://schemas.microsoft.com/office/drawing/2014/main" id="{85878764-12D9-4F4A-982A-A5FE8E65A0F5}"/>
                </a:ext>
              </a:extLst>
            </p:cNvPr>
            <p:cNvCxnSpPr>
              <a:cxnSpLocks/>
            </p:cNvCxnSpPr>
            <p:nvPr/>
          </p:nvCxnSpPr>
          <p:spPr>
            <a:xfrm>
              <a:off x="1234753" y="6862701"/>
              <a:ext cx="0" cy="358872"/>
            </a:xfrm>
            <a:prstGeom prst="line">
              <a:avLst/>
            </a:prstGeom>
            <a:ln w="28575"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04" name="Oval 503">
              <a:extLst>
                <a:ext uri="{FF2B5EF4-FFF2-40B4-BE49-F238E27FC236}">
                  <a16:creationId xmlns:a16="http://schemas.microsoft.com/office/drawing/2014/main" id="{4D93FE3F-0B34-4E9C-9A7D-A85624803285}"/>
                </a:ext>
              </a:extLst>
            </p:cNvPr>
            <p:cNvSpPr/>
            <p:nvPr/>
          </p:nvSpPr>
          <p:spPr>
            <a:xfrm flipV="1">
              <a:off x="3120653" y="8929356"/>
              <a:ext cx="301092" cy="301092"/>
            </a:xfrm>
            <a:prstGeom prst="ellipse">
              <a:avLst/>
            </a:prstGeom>
            <a:noFill/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>
              <a:scene3d>
                <a:camera prst="orthographicFront">
                  <a:rot lat="0" lon="0" rev="10800000"/>
                </a:camera>
                <a:lightRig rig="threePt" dir="t"/>
              </a:scene3d>
            </a:bodyPr>
            <a:lstStyle/>
            <a:p>
              <a:pPr algn="ctr"/>
              <a:r>
                <a:rPr lang="en-GB" sz="1200" dirty="0">
                  <a:latin typeface="+mj-lt"/>
                </a:rPr>
                <a:t>9</a:t>
              </a:r>
            </a:p>
          </p:txBody>
        </p:sp>
        <p:sp>
          <p:nvSpPr>
            <p:cNvPr id="505" name="Oval 504">
              <a:extLst>
                <a:ext uri="{FF2B5EF4-FFF2-40B4-BE49-F238E27FC236}">
                  <a16:creationId xmlns:a16="http://schemas.microsoft.com/office/drawing/2014/main" id="{01C29245-585B-4B8B-B038-8540B4D6E07E}"/>
                </a:ext>
              </a:extLst>
            </p:cNvPr>
            <p:cNvSpPr/>
            <p:nvPr/>
          </p:nvSpPr>
          <p:spPr>
            <a:xfrm flipV="1">
              <a:off x="4135907" y="8929356"/>
              <a:ext cx="301092" cy="301092"/>
            </a:xfrm>
            <a:prstGeom prst="ellipse">
              <a:avLst/>
            </a:prstGeom>
            <a:noFill/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>
              <a:scene3d>
                <a:camera prst="orthographicFront">
                  <a:rot lat="0" lon="0" rev="10800000"/>
                </a:camera>
                <a:lightRig rig="threePt" dir="t"/>
              </a:scene3d>
            </a:bodyPr>
            <a:lstStyle/>
            <a:p>
              <a:pPr algn="ctr"/>
              <a:r>
                <a:rPr lang="en-GB" sz="1200" dirty="0">
                  <a:latin typeface="+mj-lt"/>
                </a:rPr>
                <a:t>8</a:t>
              </a:r>
            </a:p>
          </p:txBody>
        </p:sp>
        <p:sp>
          <p:nvSpPr>
            <p:cNvPr id="506" name="Oval 505">
              <a:extLst>
                <a:ext uri="{FF2B5EF4-FFF2-40B4-BE49-F238E27FC236}">
                  <a16:creationId xmlns:a16="http://schemas.microsoft.com/office/drawing/2014/main" id="{07814349-E788-49F0-A1EB-AF794000F55D}"/>
                </a:ext>
              </a:extLst>
            </p:cNvPr>
            <p:cNvSpPr/>
            <p:nvPr/>
          </p:nvSpPr>
          <p:spPr>
            <a:xfrm flipV="1">
              <a:off x="5151161" y="8929356"/>
              <a:ext cx="301092" cy="301092"/>
            </a:xfrm>
            <a:prstGeom prst="ellipse">
              <a:avLst/>
            </a:prstGeom>
            <a:noFill/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>
              <a:scene3d>
                <a:camera prst="orthographicFront">
                  <a:rot lat="0" lon="0" rev="10800000"/>
                </a:camera>
                <a:lightRig rig="threePt" dir="t"/>
              </a:scene3d>
            </a:bodyPr>
            <a:lstStyle/>
            <a:p>
              <a:pPr algn="ctr"/>
              <a:r>
                <a:rPr lang="en-GB" sz="1200" dirty="0">
                  <a:latin typeface="+mj-lt"/>
                </a:rPr>
                <a:t>7</a:t>
              </a:r>
            </a:p>
          </p:txBody>
        </p:sp>
        <p:sp>
          <p:nvSpPr>
            <p:cNvPr id="507" name="Oval 506">
              <a:extLst>
                <a:ext uri="{FF2B5EF4-FFF2-40B4-BE49-F238E27FC236}">
                  <a16:creationId xmlns:a16="http://schemas.microsoft.com/office/drawing/2014/main" id="{2719CD89-428A-4CA3-A982-C7145933764B}"/>
                </a:ext>
              </a:extLst>
            </p:cNvPr>
            <p:cNvSpPr/>
            <p:nvPr/>
          </p:nvSpPr>
          <p:spPr>
            <a:xfrm flipV="1">
              <a:off x="6166415" y="8929356"/>
              <a:ext cx="301092" cy="301092"/>
            </a:xfrm>
            <a:prstGeom prst="ellipse">
              <a:avLst/>
            </a:prstGeom>
            <a:noFill/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>
              <a:scene3d>
                <a:camera prst="orthographicFront">
                  <a:rot lat="0" lon="0" rev="10800000"/>
                </a:camera>
                <a:lightRig rig="threePt" dir="t"/>
              </a:scene3d>
            </a:bodyPr>
            <a:lstStyle/>
            <a:p>
              <a:pPr algn="ctr"/>
              <a:r>
                <a:rPr lang="en-GB" sz="1200" dirty="0">
                  <a:latin typeface="+mj-lt"/>
                </a:rPr>
                <a:t>6</a:t>
              </a:r>
            </a:p>
          </p:txBody>
        </p:sp>
        <p:sp>
          <p:nvSpPr>
            <p:cNvPr id="508" name="Oval 507">
              <a:extLst>
                <a:ext uri="{FF2B5EF4-FFF2-40B4-BE49-F238E27FC236}">
                  <a16:creationId xmlns:a16="http://schemas.microsoft.com/office/drawing/2014/main" id="{2EACAD30-46DE-4B25-B8AD-79A6C16B7975}"/>
                </a:ext>
              </a:extLst>
            </p:cNvPr>
            <p:cNvSpPr/>
            <p:nvPr/>
          </p:nvSpPr>
          <p:spPr>
            <a:xfrm flipV="1">
              <a:off x="7181669" y="8929356"/>
              <a:ext cx="301092" cy="301092"/>
            </a:xfrm>
            <a:prstGeom prst="ellipse">
              <a:avLst/>
            </a:prstGeom>
            <a:noFill/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>
              <a:scene3d>
                <a:camera prst="orthographicFront">
                  <a:rot lat="0" lon="0" rev="10800000"/>
                </a:camera>
                <a:lightRig rig="threePt" dir="t"/>
              </a:scene3d>
            </a:bodyPr>
            <a:lstStyle/>
            <a:p>
              <a:pPr algn="ctr"/>
              <a:r>
                <a:rPr lang="en-GB" sz="1200" dirty="0">
                  <a:latin typeface="+mj-lt"/>
                </a:rPr>
                <a:t>5</a:t>
              </a:r>
            </a:p>
          </p:txBody>
        </p:sp>
        <p:cxnSp>
          <p:nvCxnSpPr>
            <p:cNvPr id="512" name="Straight Connector 511">
              <a:extLst>
                <a:ext uri="{FF2B5EF4-FFF2-40B4-BE49-F238E27FC236}">
                  <a16:creationId xmlns:a16="http://schemas.microsoft.com/office/drawing/2014/main" id="{4803835A-CD8E-4E03-9832-9885E3095484}"/>
                </a:ext>
              </a:extLst>
            </p:cNvPr>
            <p:cNvCxnSpPr>
              <a:cxnSpLocks/>
              <a:endCxn id="505" idx="4"/>
            </p:cNvCxnSpPr>
            <p:nvPr/>
          </p:nvCxnSpPr>
          <p:spPr>
            <a:xfrm>
              <a:off x="4286453" y="8822505"/>
              <a:ext cx="0" cy="106851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3" name="Straight Connector 512">
              <a:extLst>
                <a:ext uri="{FF2B5EF4-FFF2-40B4-BE49-F238E27FC236}">
                  <a16:creationId xmlns:a16="http://schemas.microsoft.com/office/drawing/2014/main" id="{29CB9848-B7A1-4589-9E10-127B151E7180}"/>
                </a:ext>
              </a:extLst>
            </p:cNvPr>
            <p:cNvCxnSpPr>
              <a:cxnSpLocks/>
              <a:endCxn id="507" idx="4"/>
            </p:cNvCxnSpPr>
            <p:nvPr/>
          </p:nvCxnSpPr>
          <p:spPr>
            <a:xfrm>
              <a:off x="6316961" y="8820932"/>
              <a:ext cx="0" cy="108424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4" name="Straight Connector 513">
              <a:extLst>
                <a:ext uri="{FF2B5EF4-FFF2-40B4-BE49-F238E27FC236}">
                  <a16:creationId xmlns:a16="http://schemas.microsoft.com/office/drawing/2014/main" id="{6352992E-7E1B-4EC7-B7FF-F299C30A9DFA}"/>
                </a:ext>
              </a:extLst>
            </p:cNvPr>
            <p:cNvCxnSpPr>
              <a:cxnSpLocks/>
              <a:stCxn id="504" idx="0"/>
            </p:cNvCxnSpPr>
            <p:nvPr/>
          </p:nvCxnSpPr>
          <p:spPr>
            <a:xfrm>
              <a:off x="3271199" y="9230448"/>
              <a:ext cx="0" cy="103550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5" name="Straight Connector 514">
              <a:extLst>
                <a:ext uri="{FF2B5EF4-FFF2-40B4-BE49-F238E27FC236}">
                  <a16:creationId xmlns:a16="http://schemas.microsoft.com/office/drawing/2014/main" id="{21E9C9C3-9C87-426F-A09D-91E21784BF43}"/>
                </a:ext>
              </a:extLst>
            </p:cNvPr>
            <p:cNvCxnSpPr>
              <a:cxnSpLocks/>
              <a:stCxn id="506" idx="0"/>
            </p:cNvCxnSpPr>
            <p:nvPr/>
          </p:nvCxnSpPr>
          <p:spPr>
            <a:xfrm>
              <a:off x="5301707" y="9230448"/>
              <a:ext cx="0" cy="122600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16" name="Rectangle 17">
              <a:extLst>
                <a:ext uri="{FF2B5EF4-FFF2-40B4-BE49-F238E27FC236}">
                  <a16:creationId xmlns:a16="http://schemas.microsoft.com/office/drawing/2014/main" id="{7892345C-9C74-4609-8226-5F6305CA95FE}"/>
                </a:ext>
              </a:extLst>
            </p:cNvPr>
            <p:cNvSpPr/>
            <p:nvPr/>
          </p:nvSpPr>
          <p:spPr>
            <a:xfrm>
              <a:off x="1220353" y="7196716"/>
              <a:ext cx="28800" cy="143023"/>
            </a:xfrm>
            <a:custGeom>
              <a:avLst/>
              <a:gdLst>
                <a:gd name="connsiteX0" fmla="*/ 0 w 28800"/>
                <a:gd name="connsiteY0" fmla="*/ 0 h 133498"/>
                <a:gd name="connsiteX1" fmla="*/ 28800 w 28800"/>
                <a:gd name="connsiteY1" fmla="*/ 0 h 133498"/>
                <a:gd name="connsiteX2" fmla="*/ 28800 w 28800"/>
                <a:gd name="connsiteY2" fmla="*/ 133498 h 133498"/>
                <a:gd name="connsiteX3" fmla="*/ 0 w 28800"/>
                <a:gd name="connsiteY3" fmla="*/ 133498 h 133498"/>
                <a:gd name="connsiteX4" fmla="*/ 0 w 28800"/>
                <a:gd name="connsiteY4" fmla="*/ 0 h 133498"/>
                <a:gd name="connsiteX0" fmla="*/ 0 w 28800"/>
                <a:gd name="connsiteY0" fmla="*/ 0 h 148738"/>
                <a:gd name="connsiteX1" fmla="*/ 28800 w 28800"/>
                <a:gd name="connsiteY1" fmla="*/ 15240 h 148738"/>
                <a:gd name="connsiteX2" fmla="*/ 28800 w 28800"/>
                <a:gd name="connsiteY2" fmla="*/ 148738 h 148738"/>
                <a:gd name="connsiteX3" fmla="*/ 0 w 28800"/>
                <a:gd name="connsiteY3" fmla="*/ 148738 h 148738"/>
                <a:gd name="connsiteX4" fmla="*/ 0 w 28800"/>
                <a:gd name="connsiteY4" fmla="*/ 0 h 148738"/>
                <a:gd name="connsiteX0" fmla="*/ 0 w 28800"/>
                <a:gd name="connsiteY0" fmla="*/ 0 h 143023"/>
                <a:gd name="connsiteX1" fmla="*/ 28800 w 28800"/>
                <a:gd name="connsiteY1" fmla="*/ 9525 h 143023"/>
                <a:gd name="connsiteX2" fmla="*/ 28800 w 28800"/>
                <a:gd name="connsiteY2" fmla="*/ 143023 h 143023"/>
                <a:gd name="connsiteX3" fmla="*/ 0 w 28800"/>
                <a:gd name="connsiteY3" fmla="*/ 143023 h 143023"/>
                <a:gd name="connsiteX4" fmla="*/ 0 w 28800"/>
                <a:gd name="connsiteY4" fmla="*/ 0 h 1430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8800" h="143023">
                  <a:moveTo>
                    <a:pt x="0" y="0"/>
                  </a:moveTo>
                  <a:lnTo>
                    <a:pt x="28800" y="9525"/>
                  </a:lnTo>
                  <a:lnTo>
                    <a:pt x="28800" y="143023"/>
                  </a:lnTo>
                  <a:lnTo>
                    <a:pt x="0" y="1430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17" name="Oval 516">
              <a:extLst>
                <a:ext uri="{FF2B5EF4-FFF2-40B4-BE49-F238E27FC236}">
                  <a16:creationId xmlns:a16="http://schemas.microsoft.com/office/drawing/2014/main" id="{F94667E3-0FD3-4DDC-AE3D-397F168E0500}"/>
                </a:ext>
              </a:extLst>
            </p:cNvPr>
            <p:cNvSpPr/>
            <p:nvPr/>
          </p:nvSpPr>
          <p:spPr>
            <a:xfrm flipV="1">
              <a:off x="1084271" y="7336167"/>
              <a:ext cx="301092" cy="301092"/>
            </a:xfrm>
            <a:prstGeom prst="ellipse">
              <a:avLst/>
            </a:prstGeom>
            <a:noFill/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>
              <a:scene3d>
                <a:camera prst="orthographicFront">
                  <a:rot lat="0" lon="0" rev="10800000"/>
                </a:camera>
                <a:lightRig rig="threePt" dir="t"/>
              </a:scene3d>
            </a:bodyPr>
            <a:lstStyle/>
            <a:p>
              <a:pPr algn="ctr"/>
              <a:r>
                <a:rPr lang="en-GB" sz="1200" dirty="0">
                  <a:latin typeface="+mj-lt"/>
                </a:rPr>
                <a:t>2</a:t>
              </a:r>
            </a:p>
          </p:txBody>
        </p:sp>
        <p:cxnSp>
          <p:nvCxnSpPr>
            <p:cNvPr id="518" name="Straight Connector 517">
              <a:extLst>
                <a:ext uri="{FF2B5EF4-FFF2-40B4-BE49-F238E27FC236}">
                  <a16:creationId xmlns:a16="http://schemas.microsoft.com/office/drawing/2014/main" id="{3FF00359-4A90-4D29-9FCC-C6A578A4A180}"/>
                </a:ext>
              </a:extLst>
            </p:cNvPr>
            <p:cNvCxnSpPr>
              <a:cxnSpLocks/>
            </p:cNvCxnSpPr>
            <p:nvPr/>
          </p:nvCxnSpPr>
          <p:spPr>
            <a:xfrm>
              <a:off x="4286453" y="8630799"/>
              <a:ext cx="0" cy="194254"/>
            </a:xfrm>
            <a:prstGeom prst="line">
              <a:avLst/>
            </a:prstGeom>
            <a:ln w="28575">
              <a:solidFill>
                <a:srgbClr val="58B3C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9" name="Straight Connector 518">
              <a:extLst>
                <a:ext uri="{FF2B5EF4-FFF2-40B4-BE49-F238E27FC236}">
                  <a16:creationId xmlns:a16="http://schemas.microsoft.com/office/drawing/2014/main" id="{8E91DED6-3CAC-4384-BF39-E5AF4324B67B}"/>
                </a:ext>
              </a:extLst>
            </p:cNvPr>
            <p:cNvCxnSpPr>
              <a:cxnSpLocks/>
            </p:cNvCxnSpPr>
            <p:nvPr/>
          </p:nvCxnSpPr>
          <p:spPr>
            <a:xfrm>
              <a:off x="6316606" y="8630799"/>
              <a:ext cx="0" cy="194254"/>
            </a:xfrm>
            <a:prstGeom prst="line">
              <a:avLst/>
            </a:prstGeom>
            <a:ln w="28575">
              <a:solidFill>
                <a:srgbClr val="58B3C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1" name="Straight Connector 520">
              <a:extLst>
                <a:ext uri="{FF2B5EF4-FFF2-40B4-BE49-F238E27FC236}">
                  <a16:creationId xmlns:a16="http://schemas.microsoft.com/office/drawing/2014/main" id="{BF3B76F5-3FCB-41FA-87AC-6ECA1AE3F2EC}"/>
                </a:ext>
              </a:extLst>
            </p:cNvPr>
            <p:cNvCxnSpPr>
              <a:cxnSpLocks/>
            </p:cNvCxnSpPr>
            <p:nvPr/>
          </p:nvCxnSpPr>
          <p:spPr>
            <a:xfrm>
              <a:off x="3271307" y="9332093"/>
              <a:ext cx="0" cy="194254"/>
            </a:xfrm>
            <a:prstGeom prst="line">
              <a:avLst/>
            </a:prstGeom>
            <a:ln w="28575">
              <a:solidFill>
                <a:srgbClr val="58B3C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2" name="Straight Connector 521">
              <a:extLst>
                <a:ext uri="{FF2B5EF4-FFF2-40B4-BE49-F238E27FC236}">
                  <a16:creationId xmlns:a16="http://schemas.microsoft.com/office/drawing/2014/main" id="{12336486-5681-4E91-A011-339E172107AC}"/>
                </a:ext>
              </a:extLst>
            </p:cNvPr>
            <p:cNvCxnSpPr>
              <a:cxnSpLocks/>
            </p:cNvCxnSpPr>
            <p:nvPr/>
          </p:nvCxnSpPr>
          <p:spPr>
            <a:xfrm>
              <a:off x="5302537" y="9333998"/>
              <a:ext cx="0" cy="194254"/>
            </a:xfrm>
            <a:prstGeom prst="line">
              <a:avLst/>
            </a:prstGeom>
            <a:ln w="28575">
              <a:solidFill>
                <a:srgbClr val="58B3C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3" name="Straight Connector 522">
              <a:extLst>
                <a:ext uri="{FF2B5EF4-FFF2-40B4-BE49-F238E27FC236}">
                  <a16:creationId xmlns:a16="http://schemas.microsoft.com/office/drawing/2014/main" id="{23164311-E0FF-47EC-AA04-AC07E16A937B}"/>
                </a:ext>
              </a:extLst>
            </p:cNvPr>
            <p:cNvCxnSpPr>
              <a:cxnSpLocks/>
              <a:stCxn id="508" idx="0"/>
            </p:cNvCxnSpPr>
            <p:nvPr/>
          </p:nvCxnSpPr>
          <p:spPr>
            <a:xfrm>
              <a:off x="7332215" y="9230448"/>
              <a:ext cx="0" cy="120460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4" name="Straight Connector 523">
              <a:extLst>
                <a:ext uri="{FF2B5EF4-FFF2-40B4-BE49-F238E27FC236}">
                  <a16:creationId xmlns:a16="http://schemas.microsoft.com/office/drawing/2014/main" id="{B36F0C06-E135-4862-9D78-981930D2F3EA}"/>
                </a:ext>
              </a:extLst>
            </p:cNvPr>
            <p:cNvCxnSpPr>
              <a:cxnSpLocks/>
            </p:cNvCxnSpPr>
            <p:nvPr/>
          </p:nvCxnSpPr>
          <p:spPr>
            <a:xfrm>
              <a:off x="7332310" y="9331968"/>
              <a:ext cx="0" cy="194254"/>
            </a:xfrm>
            <a:prstGeom prst="line">
              <a:avLst/>
            </a:prstGeom>
            <a:ln w="28575">
              <a:solidFill>
                <a:srgbClr val="58B3C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7" name="Straight Connector 556">
              <a:extLst>
                <a:ext uri="{FF2B5EF4-FFF2-40B4-BE49-F238E27FC236}">
                  <a16:creationId xmlns:a16="http://schemas.microsoft.com/office/drawing/2014/main" id="{186F208D-914C-4835-9001-E9A7DE65C8A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234817" y="9162592"/>
              <a:ext cx="0" cy="358872"/>
            </a:xfrm>
            <a:prstGeom prst="line">
              <a:avLst/>
            </a:prstGeom>
            <a:ln w="28575"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58" name="Rectangle 17">
              <a:extLst>
                <a:ext uri="{FF2B5EF4-FFF2-40B4-BE49-F238E27FC236}">
                  <a16:creationId xmlns:a16="http://schemas.microsoft.com/office/drawing/2014/main" id="{93F8ED55-01F2-4EDA-B68B-47BE1CDF1B10}"/>
                </a:ext>
              </a:extLst>
            </p:cNvPr>
            <p:cNvSpPr/>
            <p:nvPr/>
          </p:nvSpPr>
          <p:spPr>
            <a:xfrm flipH="1" flipV="1">
              <a:off x="1221631" y="9076407"/>
              <a:ext cx="28800" cy="143023"/>
            </a:xfrm>
            <a:custGeom>
              <a:avLst/>
              <a:gdLst>
                <a:gd name="connsiteX0" fmla="*/ 0 w 28800"/>
                <a:gd name="connsiteY0" fmla="*/ 0 h 133498"/>
                <a:gd name="connsiteX1" fmla="*/ 28800 w 28800"/>
                <a:gd name="connsiteY1" fmla="*/ 0 h 133498"/>
                <a:gd name="connsiteX2" fmla="*/ 28800 w 28800"/>
                <a:gd name="connsiteY2" fmla="*/ 133498 h 133498"/>
                <a:gd name="connsiteX3" fmla="*/ 0 w 28800"/>
                <a:gd name="connsiteY3" fmla="*/ 133498 h 133498"/>
                <a:gd name="connsiteX4" fmla="*/ 0 w 28800"/>
                <a:gd name="connsiteY4" fmla="*/ 0 h 133498"/>
                <a:gd name="connsiteX0" fmla="*/ 0 w 28800"/>
                <a:gd name="connsiteY0" fmla="*/ 0 h 148738"/>
                <a:gd name="connsiteX1" fmla="*/ 28800 w 28800"/>
                <a:gd name="connsiteY1" fmla="*/ 15240 h 148738"/>
                <a:gd name="connsiteX2" fmla="*/ 28800 w 28800"/>
                <a:gd name="connsiteY2" fmla="*/ 148738 h 148738"/>
                <a:gd name="connsiteX3" fmla="*/ 0 w 28800"/>
                <a:gd name="connsiteY3" fmla="*/ 148738 h 148738"/>
                <a:gd name="connsiteX4" fmla="*/ 0 w 28800"/>
                <a:gd name="connsiteY4" fmla="*/ 0 h 148738"/>
                <a:gd name="connsiteX0" fmla="*/ 0 w 28800"/>
                <a:gd name="connsiteY0" fmla="*/ 0 h 143023"/>
                <a:gd name="connsiteX1" fmla="*/ 28800 w 28800"/>
                <a:gd name="connsiteY1" fmla="*/ 9525 h 143023"/>
                <a:gd name="connsiteX2" fmla="*/ 28800 w 28800"/>
                <a:gd name="connsiteY2" fmla="*/ 143023 h 143023"/>
                <a:gd name="connsiteX3" fmla="*/ 0 w 28800"/>
                <a:gd name="connsiteY3" fmla="*/ 143023 h 143023"/>
                <a:gd name="connsiteX4" fmla="*/ 0 w 28800"/>
                <a:gd name="connsiteY4" fmla="*/ 0 h 1430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8800" h="143023">
                  <a:moveTo>
                    <a:pt x="0" y="0"/>
                  </a:moveTo>
                  <a:lnTo>
                    <a:pt x="28800" y="9525"/>
                  </a:lnTo>
                  <a:lnTo>
                    <a:pt x="28800" y="143023"/>
                  </a:lnTo>
                  <a:lnTo>
                    <a:pt x="0" y="1430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59" name="Oval 558">
              <a:extLst>
                <a:ext uri="{FF2B5EF4-FFF2-40B4-BE49-F238E27FC236}">
                  <a16:creationId xmlns:a16="http://schemas.microsoft.com/office/drawing/2014/main" id="{031550DF-9A63-4853-9B6A-CFEB8EA021B2}"/>
                </a:ext>
              </a:extLst>
            </p:cNvPr>
            <p:cNvSpPr/>
            <p:nvPr/>
          </p:nvSpPr>
          <p:spPr>
            <a:xfrm>
              <a:off x="1086349" y="8779143"/>
              <a:ext cx="301092" cy="301092"/>
            </a:xfrm>
            <a:prstGeom prst="ellipse">
              <a:avLst/>
            </a:prstGeom>
            <a:noFill/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r>
                <a:rPr lang="en-GB" sz="1200" dirty="0">
                  <a:latin typeface="+mj-lt"/>
                </a:rPr>
                <a:t>1</a:t>
              </a:r>
            </a:p>
          </p:txBody>
        </p:sp>
      </p:grpSp>
      <p:grpSp>
        <p:nvGrpSpPr>
          <p:cNvPr id="560" name="Group 559">
            <a:extLst>
              <a:ext uri="{FF2B5EF4-FFF2-40B4-BE49-F238E27FC236}">
                <a16:creationId xmlns:a16="http://schemas.microsoft.com/office/drawing/2014/main" id="{9A1A1FC7-BBC7-41CD-9C38-87DADCCAFE3E}"/>
              </a:ext>
            </a:extLst>
          </p:cNvPr>
          <p:cNvGrpSpPr/>
          <p:nvPr/>
        </p:nvGrpSpPr>
        <p:grpSpPr>
          <a:xfrm>
            <a:off x="2113820" y="6833780"/>
            <a:ext cx="6343486" cy="914831"/>
            <a:chOff x="2105399" y="8621551"/>
            <a:chExt cx="6343486" cy="914831"/>
          </a:xfrm>
          <a:solidFill>
            <a:srgbClr val="F29B27"/>
          </a:solidFill>
        </p:grpSpPr>
        <p:sp>
          <p:nvSpPr>
            <p:cNvPr id="562" name="Oval 561">
              <a:extLst>
                <a:ext uri="{FF2B5EF4-FFF2-40B4-BE49-F238E27FC236}">
                  <a16:creationId xmlns:a16="http://schemas.microsoft.com/office/drawing/2014/main" id="{FD686E30-33DA-4205-9979-EFE4444B87BF}"/>
                </a:ext>
              </a:extLst>
            </p:cNvPr>
            <p:cNvSpPr/>
            <p:nvPr/>
          </p:nvSpPr>
          <p:spPr>
            <a:xfrm flipV="1">
              <a:off x="2105399" y="8929356"/>
              <a:ext cx="301092" cy="301092"/>
            </a:xfrm>
            <a:prstGeom prst="ellipse">
              <a:avLst/>
            </a:prstGeom>
            <a:solidFill>
              <a:schemeClr val="accent2"/>
            </a:solidFill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>
              <a:scene3d>
                <a:camera prst="orthographicFront">
                  <a:rot lat="0" lon="0" rev="10800000"/>
                </a:camera>
                <a:lightRig rig="threePt" dir="t"/>
              </a:scene3d>
            </a:bodyPr>
            <a:lstStyle/>
            <a:p>
              <a:pPr algn="ctr"/>
              <a:r>
                <a:rPr lang="en-GB" sz="1200" dirty="0">
                  <a:latin typeface="+mj-lt"/>
                </a:rPr>
                <a:t>3</a:t>
              </a:r>
            </a:p>
          </p:txBody>
        </p:sp>
        <p:sp>
          <p:nvSpPr>
            <p:cNvPr id="563" name="Oval 562">
              <a:extLst>
                <a:ext uri="{FF2B5EF4-FFF2-40B4-BE49-F238E27FC236}">
                  <a16:creationId xmlns:a16="http://schemas.microsoft.com/office/drawing/2014/main" id="{E9C3B902-DC01-43B9-A3EE-7D9C148C70D4}"/>
                </a:ext>
              </a:extLst>
            </p:cNvPr>
            <p:cNvSpPr/>
            <p:nvPr/>
          </p:nvSpPr>
          <p:spPr>
            <a:xfrm flipV="1">
              <a:off x="3120653" y="8929356"/>
              <a:ext cx="301092" cy="301092"/>
            </a:xfrm>
            <a:prstGeom prst="ellipse">
              <a:avLst/>
            </a:prstGeom>
            <a:solidFill>
              <a:schemeClr val="accent2"/>
            </a:solidFill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>
              <a:scene3d>
                <a:camera prst="orthographicFront">
                  <a:rot lat="0" lon="0" rev="10800000"/>
                </a:camera>
                <a:lightRig rig="threePt" dir="t"/>
              </a:scene3d>
            </a:bodyPr>
            <a:lstStyle/>
            <a:p>
              <a:pPr algn="ctr"/>
              <a:r>
                <a:rPr lang="en-GB" sz="1200" dirty="0">
                  <a:latin typeface="+mj-lt"/>
                </a:rPr>
                <a:t>4</a:t>
              </a:r>
            </a:p>
          </p:txBody>
        </p:sp>
        <p:sp>
          <p:nvSpPr>
            <p:cNvPr id="564" name="Oval 563">
              <a:extLst>
                <a:ext uri="{FF2B5EF4-FFF2-40B4-BE49-F238E27FC236}">
                  <a16:creationId xmlns:a16="http://schemas.microsoft.com/office/drawing/2014/main" id="{4D744EB6-A59B-48BF-9334-65C172EB745F}"/>
                </a:ext>
              </a:extLst>
            </p:cNvPr>
            <p:cNvSpPr/>
            <p:nvPr/>
          </p:nvSpPr>
          <p:spPr>
            <a:xfrm flipV="1">
              <a:off x="4135907" y="8929356"/>
              <a:ext cx="301092" cy="301092"/>
            </a:xfrm>
            <a:prstGeom prst="ellipse">
              <a:avLst/>
            </a:prstGeom>
            <a:solidFill>
              <a:schemeClr val="accent2"/>
            </a:solidFill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>
              <a:scene3d>
                <a:camera prst="orthographicFront">
                  <a:rot lat="0" lon="0" rev="10800000"/>
                </a:camera>
                <a:lightRig rig="threePt" dir="t"/>
              </a:scene3d>
            </a:bodyPr>
            <a:lstStyle/>
            <a:p>
              <a:pPr algn="ctr"/>
              <a:r>
                <a:rPr lang="en-GB" sz="1200" dirty="0">
                  <a:latin typeface="+mj-lt"/>
                </a:rPr>
                <a:t>5</a:t>
              </a:r>
            </a:p>
          </p:txBody>
        </p:sp>
        <p:sp>
          <p:nvSpPr>
            <p:cNvPr id="565" name="Oval 564">
              <a:extLst>
                <a:ext uri="{FF2B5EF4-FFF2-40B4-BE49-F238E27FC236}">
                  <a16:creationId xmlns:a16="http://schemas.microsoft.com/office/drawing/2014/main" id="{7ABC0CBD-3A2F-4119-AA7A-688B28039B63}"/>
                </a:ext>
              </a:extLst>
            </p:cNvPr>
            <p:cNvSpPr/>
            <p:nvPr/>
          </p:nvSpPr>
          <p:spPr>
            <a:xfrm flipV="1">
              <a:off x="5151161" y="8929356"/>
              <a:ext cx="301092" cy="301092"/>
            </a:xfrm>
            <a:prstGeom prst="ellipse">
              <a:avLst/>
            </a:prstGeom>
            <a:solidFill>
              <a:schemeClr val="accent2"/>
            </a:solidFill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>
              <a:scene3d>
                <a:camera prst="orthographicFront">
                  <a:rot lat="0" lon="0" rev="10800000"/>
                </a:camera>
                <a:lightRig rig="threePt" dir="t"/>
              </a:scene3d>
            </a:bodyPr>
            <a:lstStyle/>
            <a:p>
              <a:pPr algn="ctr"/>
              <a:r>
                <a:rPr lang="en-GB" sz="1200" dirty="0">
                  <a:latin typeface="+mj-lt"/>
                </a:rPr>
                <a:t>6</a:t>
              </a:r>
            </a:p>
          </p:txBody>
        </p:sp>
        <p:sp>
          <p:nvSpPr>
            <p:cNvPr id="566" name="Oval 565">
              <a:extLst>
                <a:ext uri="{FF2B5EF4-FFF2-40B4-BE49-F238E27FC236}">
                  <a16:creationId xmlns:a16="http://schemas.microsoft.com/office/drawing/2014/main" id="{A7E1BD59-EA2C-47B2-A079-D77149E81F43}"/>
                </a:ext>
              </a:extLst>
            </p:cNvPr>
            <p:cNvSpPr/>
            <p:nvPr/>
          </p:nvSpPr>
          <p:spPr>
            <a:xfrm flipV="1">
              <a:off x="6166415" y="8929356"/>
              <a:ext cx="301092" cy="301092"/>
            </a:xfrm>
            <a:prstGeom prst="ellipse">
              <a:avLst/>
            </a:prstGeom>
            <a:solidFill>
              <a:schemeClr val="accent2"/>
            </a:solidFill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>
              <a:scene3d>
                <a:camera prst="orthographicFront">
                  <a:rot lat="0" lon="0" rev="10800000"/>
                </a:camera>
                <a:lightRig rig="threePt" dir="t"/>
              </a:scene3d>
            </a:bodyPr>
            <a:lstStyle/>
            <a:p>
              <a:pPr algn="ctr"/>
              <a:r>
                <a:rPr lang="en-GB" sz="1200" dirty="0">
                  <a:latin typeface="+mj-lt"/>
                </a:rPr>
                <a:t>7</a:t>
              </a:r>
            </a:p>
          </p:txBody>
        </p:sp>
        <p:sp>
          <p:nvSpPr>
            <p:cNvPr id="567" name="Oval 566">
              <a:extLst>
                <a:ext uri="{FF2B5EF4-FFF2-40B4-BE49-F238E27FC236}">
                  <a16:creationId xmlns:a16="http://schemas.microsoft.com/office/drawing/2014/main" id="{ADA1C709-A3F3-45B3-9DFE-0B2669FEE251}"/>
                </a:ext>
              </a:extLst>
            </p:cNvPr>
            <p:cNvSpPr/>
            <p:nvPr/>
          </p:nvSpPr>
          <p:spPr>
            <a:xfrm flipV="1">
              <a:off x="7111653" y="8910781"/>
              <a:ext cx="301092" cy="301092"/>
            </a:xfrm>
            <a:prstGeom prst="ellipse">
              <a:avLst/>
            </a:prstGeom>
            <a:solidFill>
              <a:schemeClr val="accent2"/>
            </a:solidFill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>
              <a:scene3d>
                <a:camera prst="orthographicFront">
                  <a:rot lat="0" lon="0" rev="10800000"/>
                </a:camera>
                <a:lightRig rig="threePt" dir="t"/>
              </a:scene3d>
            </a:bodyPr>
            <a:lstStyle/>
            <a:p>
              <a:pPr algn="ctr"/>
              <a:r>
                <a:rPr lang="en-GB" sz="1200" dirty="0">
                  <a:latin typeface="+mj-lt"/>
                </a:rPr>
                <a:t>8</a:t>
              </a:r>
            </a:p>
          </p:txBody>
        </p:sp>
        <p:cxnSp>
          <p:nvCxnSpPr>
            <p:cNvPr id="568" name="Straight Connector 567">
              <a:extLst>
                <a:ext uri="{FF2B5EF4-FFF2-40B4-BE49-F238E27FC236}">
                  <a16:creationId xmlns:a16="http://schemas.microsoft.com/office/drawing/2014/main" id="{8BA01CAB-1C40-4C32-8B7A-BE4FA635B655}"/>
                </a:ext>
              </a:extLst>
            </p:cNvPr>
            <p:cNvCxnSpPr>
              <a:cxnSpLocks/>
            </p:cNvCxnSpPr>
            <p:nvPr/>
          </p:nvCxnSpPr>
          <p:spPr>
            <a:xfrm>
              <a:off x="3279151" y="8627994"/>
              <a:ext cx="0" cy="194254"/>
            </a:xfrm>
            <a:prstGeom prst="line">
              <a:avLst/>
            </a:prstGeom>
            <a:grpFill/>
            <a:ln w="28575"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9" name="Straight Connector 568">
              <a:extLst>
                <a:ext uri="{FF2B5EF4-FFF2-40B4-BE49-F238E27FC236}">
                  <a16:creationId xmlns:a16="http://schemas.microsoft.com/office/drawing/2014/main" id="{2919EAC6-7EC8-4FED-A832-6D91FB9F5BDD}"/>
                </a:ext>
              </a:extLst>
            </p:cNvPr>
            <p:cNvCxnSpPr>
              <a:cxnSpLocks/>
            </p:cNvCxnSpPr>
            <p:nvPr/>
          </p:nvCxnSpPr>
          <p:spPr>
            <a:xfrm>
              <a:off x="3280011" y="8821553"/>
              <a:ext cx="0" cy="107803"/>
            </a:xfrm>
            <a:prstGeom prst="line">
              <a:avLst/>
            </a:prstGeom>
            <a:grpFill/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0" name="Straight Connector 569">
              <a:extLst>
                <a:ext uri="{FF2B5EF4-FFF2-40B4-BE49-F238E27FC236}">
                  <a16:creationId xmlns:a16="http://schemas.microsoft.com/office/drawing/2014/main" id="{99033128-F983-4632-A571-4AE011AC6E7F}"/>
                </a:ext>
              </a:extLst>
            </p:cNvPr>
            <p:cNvCxnSpPr>
              <a:cxnSpLocks/>
            </p:cNvCxnSpPr>
            <p:nvPr/>
          </p:nvCxnSpPr>
          <p:spPr>
            <a:xfrm>
              <a:off x="5296235" y="8822505"/>
              <a:ext cx="0" cy="106851"/>
            </a:xfrm>
            <a:prstGeom prst="line">
              <a:avLst/>
            </a:prstGeom>
            <a:grpFill/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1" name="Straight Connector 570">
              <a:extLst>
                <a:ext uri="{FF2B5EF4-FFF2-40B4-BE49-F238E27FC236}">
                  <a16:creationId xmlns:a16="http://schemas.microsoft.com/office/drawing/2014/main" id="{FC1CB5DA-2BAB-4464-B348-3E7F8F617D30}"/>
                </a:ext>
              </a:extLst>
            </p:cNvPr>
            <p:cNvCxnSpPr>
              <a:cxnSpLocks/>
            </p:cNvCxnSpPr>
            <p:nvPr/>
          </p:nvCxnSpPr>
          <p:spPr>
            <a:xfrm>
              <a:off x="7330999" y="8811684"/>
              <a:ext cx="0" cy="108424"/>
            </a:xfrm>
            <a:prstGeom prst="line">
              <a:avLst/>
            </a:prstGeom>
            <a:grpFill/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2" name="Straight Connector 571">
              <a:extLst>
                <a:ext uri="{FF2B5EF4-FFF2-40B4-BE49-F238E27FC236}">
                  <a16:creationId xmlns:a16="http://schemas.microsoft.com/office/drawing/2014/main" id="{E71CD08C-5EE9-4216-B93F-9A264FBF8CBE}"/>
                </a:ext>
              </a:extLst>
            </p:cNvPr>
            <p:cNvCxnSpPr>
              <a:cxnSpLocks/>
            </p:cNvCxnSpPr>
            <p:nvPr/>
          </p:nvCxnSpPr>
          <p:spPr>
            <a:xfrm>
              <a:off x="2246664" y="9230448"/>
              <a:ext cx="0" cy="182259"/>
            </a:xfrm>
            <a:prstGeom prst="line">
              <a:avLst/>
            </a:prstGeom>
            <a:grpFill/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3" name="Straight Connector 572">
              <a:extLst>
                <a:ext uri="{FF2B5EF4-FFF2-40B4-BE49-F238E27FC236}">
                  <a16:creationId xmlns:a16="http://schemas.microsoft.com/office/drawing/2014/main" id="{706BF864-AD2C-4A49-850A-9B9CAD07A24F}"/>
                </a:ext>
              </a:extLst>
            </p:cNvPr>
            <p:cNvCxnSpPr>
              <a:cxnSpLocks/>
            </p:cNvCxnSpPr>
            <p:nvPr/>
          </p:nvCxnSpPr>
          <p:spPr>
            <a:xfrm>
              <a:off x="4286453" y="9230448"/>
              <a:ext cx="0" cy="122600"/>
            </a:xfrm>
            <a:prstGeom prst="line">
              <a:avLst/>
            </a:prstGeom>
            <a:grpFill/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6" name="Straight Connector 575">
              <a:extLst>
                <a:ext uri="{FF2B5EF4-FFF2-40B4-BE49-F238E27FC236}">
                  <a16:creationId xmlns:a16="http://schemas.microsoft.com/office/drawing/2014/main" id="{321F671A-C811-4270-BA56-CDEC8B3B6337}"/>
                </a:ext>
              </a:extLst>
            </p:cNvPr>
            <p:cNvCxnSpPr>
              <a:cxnSpLocks/>
            </p:cNvCxnSpPr>
            <p:nvPr/>
          </p:nvCxnSpPr>
          <p:spPr>
            <a:xfrm>
              <a:off x="5296235" y="8630799"/>
              <a:ext cx="0" cy="194254"/>
            </a:xfrm>
            <a:prstGeom prst="line">
              <a:avLst/>
            </a:prstGeom>
            <a:grpFill/>
            <a:ln w="28575"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7" name="Straight Connector 576">
              <a:extLst>
                <a:ext uri="{FF2B5EF4-FFF2-40B4-BE49-F238E27FC236}">
                  <a16:creationId xmlns:a16="http://schemas.microsoft.com/office/drawing/2014/main" id="{2B88A172-16B0-4A04-9AD2-D9BD288E47B0}"/>
                </a:ext>
              </a:extLst>
            </p:cNvPr>
            <p:cNvCxnSpPr>
              <a:cxnSpLocks/>
            </p:cNvCxnSpPr>
            <p:nvPr/>
          </p:nvCxnSpPr>
          <p:spPr>
            <a:xfrm>
              <a:off x="7330644" y="8621551"/>
              <a:ext cx="0" cy="194254"/>
            </a:xfrm>
            <a:prstGeom prst="line">
              <a:avLst/>
            </a:prstGeom>
            <a:grpFill/>
            <a:ln w="28575"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8" name="Straight Connector 577">
              <a:extLst>
                <a:ext uri="{FF2B5EF4-FFF2-40B4-BE49-F238E27FC236}">
                  <a16:creationId xmlns:a16="http://schemas.microsoft.com/office/drawing/2014/main" id="{FF0D74A7-A569-4BAB-9709-196BF5F46668}"/>
                </a:ext>
              </a:extLst>
            </p:cNvPr>
            <p:cNvCxnSpPr>
              <a:cxnSpLocks/>
            </p:cNvCxnSpPr>
            <p:nvPr/>
          </p:nvCxnSpPr>
          <p:spPr>
            <a:xfrm>
              <a:off x="2246664" y="9331629"/>
              <a:ext cx="0" cy="194254"/>
            </a:xfrm>
            <a:prstGeom prst="line">
              <a:avLst/>
            </a:prstGeom>
            <a:grpFill/>
            <a:ln w="28575"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9" name="Straight Connector 578">
              <a:extLst>
                <a:ext uri="{FF2B5EF4-FFF2-40B4-BE49-F238E27FC236}">
                  <a16:creationId xmlns:a16="http://schemas.microsoft.com/office/drawing/2014/main" id="{876B7894-F52C-4C6A-B01A-B638AE5D3286}"/>
                </a:ext>
              </a:extLst>
            </p:cNvPr>
            <p:cNvCxnSpPr>
              <a:cxnSpLocks/>
            </p:cNvCxnSpPr>
            <p:nvPr/>
          </p:nvCxnSpPr>
          <p:spPr>
            <a:xfrm>
              <a:off x="4285750" y="9342128"/>
              <a:ext cx="0" cy="194254"/>
            </a:xfrm>
            <a:prstGeom prst="line">
              <a:avLst/>
            </a:prstGeom>
            <a:grpFill/>
            <a:ln w="28575"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0" name="Straight Connector 579">
              <a:extLst>
                <a:ext uri="{FF2B5EF4-FFF2-40B4-BE49-F238E27FC236}">
                  <a16:creationId xmlns:a16="http://schemas.microsoft.com/office/drawing/2014/main" id="{FA62D4D5-7D12-493E-A77F-C640DCD09AE4}"/>
                </a:ext>
              </a:extLst>
            </p:cNvPr>
            <p:cNvCxnSpPr>
              <a:cxnSpLocks/>
            </p:cNvCxnSpPr>
            <p:nvPr/>
          </p:nvCxnSpPr>
          <p:spPr>
            <a:xfrm>
              <a:off x="6319182" y="9221668"/>
              <a:ext cx="0" cy="120460"/>
            </a:xfrm>
            <a:prstGeom prst="line">
              <a:avLst/>
            </a:prstGeom>
            <a:grpFill/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1" name="Straight Connector 580">
              <a:extLst>
                <a:ext uri="{FF2B5EF4-FFF2-40B4-BE49-F238E27FC236}">
                  <a16:creationId xmlns:a16="http://schemas.microsoft.com/office/drawing/2014/main" id="{7D9637B2-CFD7-4C3B-8D59-940225C2E85B}"/>
                </a:ext>
              </a:extLst>
            </p:cNvPr>
            <p:cNvCxnSpPr>
              <a:cxnSpLocks/>
            </p:cNvCxnSpPr>
            <p:nvPr/>
          </p:nvCxnSpPr>
          <p:spPr>
            <a:xfrm>
              <a:off x="6316606" y="9331629"/>
              <a:ext cx="0" cy="194254"/>
            </a:xfrm>
            <a:prstGeom prst="line">
              <a:avLst/>
            </a:prstGeom>
            <a:grpFill/>
            <a:ln w="28575"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9" name="Oval 438">
              <a:extLst>
                <a:ext uri="{FF2B5EF4-FFF2-40B4-BE49-F238E27FC236}">
                  <a16:creationId xmlns:a16="http://schemas.microsoft.com/office/drawing/2014/main" id="{EE1F33B0-BC1D-4106-B372-8704C3B5FA2F}"/>
                </a:ext>
              </a:extLst>
            </p:cNvPr>
            <p:cNvSpPr/>
            <p:nvPr/>
          </p:nvSpPr>
          <p:spPr>
            <a:xfrm flipV="1">
              <a:off x="8147793" y="8829326"/>
              <a:ext cx="301092" cy="301092"/>
            </a:xfrm>
            <a:prstGeom prst="ellipse">
              <a:avLst/>
            </a:prstGeom>
            <a:solidFill>
              <a:schemeClr val="accent2"/>
            </a:solidFill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>
              <a:scene3d>
                <a:camera prst="orthographicFront">
                  <a:rot lat="0" lon="0" rev="10800000"/>
                </a:camera>
                <a:lightRig rig="threePt" dir="t"/>
              </a:scene3d>
            </a:bodyPr>
            <a:lstStyle/>
            <a:p>
              <a:pPr algn="ctr"/>
              <a:r>
                <a:rPr lang="en-GB" sz="1200" dirty="0">
                  <a:latin typeface="+mj-lt"/>
                </a:rPr>
                <a:t>9</a:t>
              </a:r>
            </a:p>
          </p:txBody>
        </p:sp>
        <p:cxnSp>
          <p:nvCxnSpPr>
            <p:cNvPr id="440" name="Straight Connector 439">
              <a:extLst>
                <a:ext uri="{FF2B5EF4-FFF2-40B4-BE49-F238E27FC236}">
                  <a16:creationId xmlns:a16="http://schemas.microsoft.com/office/drawing/2014/main" id="{99E3E506-1349-4A9A-BC98-655F7FE99FDE}"/>
                </a:ext>
              </a:extLst>
            </p:cNvPr>
            <p:cNvCxnSpPr>
              <a:cxnSpLocks/>
            </p:cNvCxnSpPr>
            <p:nvPr/>
          </p:nvCxnSpPr>
          <p:spPr>
            <a:xfrm>
              <a:off x="8300560" y="9121638"/>
              <a:ext cx="0" cy="120460"/>
            </a:xfrm>
            <a:prstGeom prst="line">
              <a:avLst/>
            </a:prstGeom>
            <a:grpFill/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1" name="Straight Connector 440">
              <a:extLst>
                <a:ext uri="{FF2B5EF4-FFF2-40B4-BE49-F238E27FC236}">
                  <a16:creationId xmlns:a16="http://schemas.microsoft.com/office/drawing/2014/main" id="{3EF1EF0B-C7B2-4E10-90F3-D9AF8C0461F1}"/>
                </a:ext>
              </a:extLst>
            </p:cNvPr>
            <p:cNvCxnSpPr>
              <a:cxnSpLocks/>
            </p:cNvCxnSpPr>
            <p:nvPr/>
          </p:nvCxnSpPr>
          <p:spPr>
            <a:xfrm>
              <a:off x="8297984" y="9231599"/>
              <a:ext cx="0" cy="194254"/>
            </a:xfrm>
            <a:prstGeom prst="line">
              <a:avLst/>
            </a:prstGeom>
            <a:grpFill/>
            <a:ln w="28575"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85" name="Group 584">
            <a:extLst>
              <a:ext uri="{FF2B5EF4-FFF2-40B4-BE49-F238E27FC236}">
                <a16:creationId xmlns:a16="http://schemas.microsoft.com/office/drawing/2014/main" id="{310187DF-E34A-4927-93B0-BC1F554EEAF6}"/>
              </a:ext>
            </a:extLst>
          </p:cNvPr>
          <p:cNvGrpSpPr/>
          <p:nvPr/>
        </p:nvGrpSpPr>
        <p:grpSpPr>
          <a:xfrm>
            <a:off x="2047600" y="5051644"/>
            <a:ext cx="6458831" cy="913593"/>
            <a:chOff x="2039179" y="8614659"/>
            <a:chExt cx="6458831" cy="913593"/>
          </a:xfrm>
        </p:grpSpPr>
        <p:cxnSp>
          <p:nvCxnSpPr>
            <p:cNvPr id="586" name="Straight Connector 585">
              <a:extLst>
                <a:ext uri="{FF2B5EF4-FFF2-40B4-BE49-F238E27FC236}">
                  <a16:creationId xmlns:a16="http://schemas.microsoft.com/office/drawing/2014/main" id="{778FFD3E-3351-4ED3-B2BC-BBBF62CFE1B4}"/>
                </a:ext>
              </a:extLst>
            </p:cNvPr>
            <p:cNvCxnSpPr>
              <a:cxnSpLocks/>
            </p:cNvCxnSpPr>
            <p:nvPr/>
          </p:nvCxnSpPr>
          <p:spPr>
            <a:xfrm>
              <a:off x="8345386" y="8615813"/>
              <a:ext cx="0" cy="358872"/>
            </a:xfrm>
            <a:prstGeom prst="line">
              <a:avLst/>
            </a:prstGeom>
            <a:ln w="28575"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87" name="Oval 586">
              <a:extLst>
                <a:ext uri="{FF2B5EF4-FFF2-40B4-BE49-F238E27FC236}">
                  <a16:creationId xmlns:a16="http://schemas.microsoft.com/office/drawing/2014/main" id="{233F9B50-5912-4538-8C47-8AEF329A7CEE}"/>
                </a:ext>
              </a:extLst>
            </p:cNvPr>
            <p:cNvSpPr/>
            <p:nvPr/>
          </p:nvSpPr>
          <p:spPr>
            <a:xfrm flipV="1">
              <a:off x="2039179" y="8916580"/>
              <a:ext cx="480391" cy="301092"/>
            </a:xfrm>
            <a:prstGeom prst="ellipse">
              <a:avLst/>
            </a:prstGeom>
            <a:noFill/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>
              <a:scene3d>
                <a:camera prst="orthographicFront">
                  <a:rot lat="0" lon="0" rev="10800000"/>
                </a:camera>
                <a:lightRig rig="threePt" dir="t"/>
              </a:scene3d>
            </a:bodyPr>
            <a:lstStyle/>
            <a:p>
              <a:pPr algn="ctr"/>
              <a:r>
                <a:rPr lang="en-GB" sz="1200" dirty="0">
                  <a:latin typeface="+mj-lt"/>
                </a:rPr>
                <a:t>WEX</a:t>
              </a:r>
            </a:p>
          </p:txBody>
        </p:sp>
        <p:sp>
          <p:nvSpPr>
            <p:cNvPr id="588" name="Oval 587">
              <a:extLst>
                <a:ext uri="{FF2B5EF4-FFF2-40B4-BE49-F238E27FC236}">
                  <a16:creationId xmlns:a16="http://schemas.microsoft.com/office/drawing/2014/main" id="{6ED98F80-9BBC-442E-AC0C-47C8FD34C8E1}"/>
                </a:ext>
              </a:extLst>
            </p:cNvPr>
            <p:cNvSpPr/>
            <p:nvPr/>
          </p:nvSpPr>
          <p:spPr>
            <a:xfrm flipV="1">
              <a:off x="3025232" y="8862158"/>
              <a:ext cx="494741" cy="301092"/>
            </a:xfrm>
            <a:prstGeom prst="ellipse">
              <a:avLst/>
            </a:prstGeom>
            <a:noFill/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>
              <a:scene3d>
                <a:camera prst="orthographicFront">
                  <a:rot lat="0" lon="0" rev="10800000"/>
                </a:camera>
                <a:lightRig rig="threePt" dir="t"/>
              </a:scene3d>
            </a:bodyPr>
            <a:lstStyle/>
            <a:p>
              <a:pPr algn="ctr"/>
              <a:r>
                <a:rPr lang="en-GB" sz="1200" dirty="0">
                  <a:latin typeface="+mj-lt"/>
                </a:rPr>
                <a:t>M</a:t>
              </a:r>
            </a:p>
          </p:txBody>
        </p:sp>
        <p:sp>
          <p:nvSpPr>
            <p:cNvPr id="589" name="Oval 588">
              <a:extLst>
                <a:ext uri="{FF2B5EF4-FFF2-40B4-BE49-F238E27FC236}">
                  <a16:creationId xmlns:a16="http://schemas.microsoft.com/office/drawing/2014/main" id="{D1C3F116-D038-47BC-9FA2-BD5AD283F8E7}"/>
                </a:ext>
              </a:extLst>
            </p:cNvPr>
            <p:cNvSpPr/>
            <p:nvPr/>
          </p:nvSpPr>
          <p:spPr>
            <a:xfrm flipV="1">
              <a:off x="4135907" y="8916021"/>
              <a:ext cx="301092" cy="301092"/>
            </a:xfrm>
            <a:prstGeom prst="ellipse">
              <a:avLst/>
            </a:prstGeom>
            <a:noFill/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>
              <a:scene3d>
                <a:camera prst="orthographicFront">
                  <a:rot lat="0" lon="0" rev="10800000"/>
                </a:camera>
                <a:lightRig rig="threePt" dir="t"/>
              </a:scene3d>
            </a:bodyPr>
            <a:lstStyle/>
            <a:p>
              <a:pPr algn="ctr"/>
              <a:r>
                <a:rPr lang="en-GB" sz="1200" dirty="0">
                  <a:latin typeface="+mj-lt"/>
                </a:rPr>
                <a:t>R</a:t>
              </a:r>
            </a:p>
          </p:txBody>
        </p:sp>
        <p:sp>
          <p:nvSpPr>
            <p:cNvPr id="590" name="Oval 589">
              <a:extLst>
                <a:ext uri="{FF2B5EF4-FFF2-40B4-BE49-F238E27FC236}">
                  <a16:creationId xmlns:a16="http://schemas.microsoft.com/office/drawing/2014/main" id="{97EF7120-96E2-4D59-A3AF-49524895F084}"/>
                </a:ext>
              </a:extLst>
            </p:cNvPr>
            <p:cNvSpPr/>
            <p:nvPr/>
          </p:nvSpPr>
          <p:spPr>
            <a:xfrm flipV="1">
              <a:off x="5151161" y="8916021"/>
              <a:ext cx="301092" cy="301092"/>
            </a:xfrm>
            <a:prstGeom prst="ellipse">
              <a:avLst/>
            </a:prstGeom>
            <a:noFill/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>
              <a:scene3d>
                <a:camera prst="orthographicFront">
                  <a:rot lat="0" lon="0" rev="10800000"/>
                </a:camera>
                <a:lightRig rig="threePt" dir="t"/>
              </a:scene3d>
            </a:bodyPr>
            <a:lstStyle/>
            <a:p>
              <a:pPr algn="ctr"/>
              <a:r>
                <a:rPr lang="en-GB" sz="1200" dirty="0">
                  <a:latin typeface="+mj-lt"/>
                </a:rPr>
                <a:t>E</a:t>
              </a:r>
            </a:p>
          </p:txBody>
        </p:sp>
        <p:sp>
          <p:nvSpPr>
            <p:cNvPr id="591" name="Oval 590">
              <a:extLst>
                <a:ext uri="{FF2B5EF4-FFF2-40B4-BE49-F238E27FC236}">
                  <a16:creationId xmlns:a16="http://schemas.microsoft.com/office/drawing/2014/main" id="{E6FDB3F2-C949-4454-B19F-3F67D64668C9}"/>
                </a:ext>
              </a:extLst>
            </p:cNvPr>
            <p:cNvSpPr/>
            <p:nvPr/>
          </p:nvSpPr>
          <p:spPr>
            <a:xfrm flipV="1">
              <a:off x="6166415" y="8916021"/>
              <a:ext cx="301092" cy="301092"/>
            </a:xfrm>
            <a:prstGeom prst="ellipse">
              <a:avLst/>
            </a:prstGeom>
            <a:noFill/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>
              <a:scene3d>
                <a:camera prst="orthographicFront">
                  <a:rot lat="0" lon="0" rev="10800000"/>
                </a:camera>
                <a:lightRig rig="threePt" dir="t"/>
              </a:scene3d>
            </a:bodyPr>
            <a:lstStyle/>
            <a:p>
              <a:pPr algn="ctr"/>
              <a:r>
                <a:rPr lang="en-GB" sz="1200" dirty="0">
                  <a:latin typeface="+mj-lt"/>
                </a:rPr>
                <a:t>R</a:t>
              </a:r>
            </a:p>
          </p:txBody>
        </p:sp>
        <p:sp>
          <p:nvSpPr>
            <p:cNvPr id="592" name="Oval 591">
              <a:extLst>
                <a:ext uri="{FF2B5EF4-FFF2-40B4-BE49-F238E27FC236}">
                  <a16:creationId xmlns:a16="http://schemas.microsoft.com/office/drawing/2014/main" id="{10887A2E-60C0-40BF-B01F-FCF9D284BE19}"/>
                </a:ext>
              </a:extLst>
            </p:cNvPr>
            <p:cNvSpPr/>
            <p:nvPr/>
          </p:nvSpPr>
          <p:spPr>
            <a:xfrm flipV="1">
              <a:off x="7181669" y="8916021"/>
              <a:ext cx="301092" cy="301092"/>
            </a:xfrm>
            <a:prstGeom prst="ellipse">
              <a:avLst/>
            </a:prstGeom>
            <a:noFill/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>
              <a:scene3d>
                <a:camera prst="orthographicFront">
                  <a:rot lat="0" lon="0" rev="10800000"/>
                </a:camera>
                <a:lightRig rig="threePt" dir="t"/>
              </a:scene3d>
            </a:bodyPr>
            <a:lstStyle/>
            <a:p>
              <a:pPr algn="ctr"/>
              <a:r>
                <a:rPr lang="en-GB" sz="1200" dirty="0">
                  <a:latin typeface="+mj-lt"/>
                </a:rPr>
                <a:t>11</a:t>
              </a:r>
            </a:p>
          </p:txBody>
        </p:sp>
        <p:cxnSp>
          <p:nvCxnSpPr>
            <p:cNvPr id="593" name="Straight Connector 592">
              <a:extLst>
                <a:ext uri="{FF2B5EF4-FFF2-40B4-BE49-F238E27FC236}">
                  <a16:creationId xmlns:a16="http://schemas.microsoft.com/office/drawing/2014/main" id="{8133CA69-B48D-404A-884B-F008893C8ABC}"/>
                </a:ext>
              </a:extLst>
            </p:cNvPr>
            <p:cNvCxnSpPr>
              <a:cxnSpLocks/>
            </p:cNvCxnSpPr>
            <p:nvPr/>
          </p:nvCxnSpPr>
          <p:spPr>
            <a:xfrm>
              <a:off x="2256990" y="8614659"/>
              <a:ext cx="0" cy="194254"/>
            </a:xfrm>
            <a:prstGeom prst="line">
              <a:avLst/>
            </a:prstGeom>
            <a:ln w="28575">
              <a:solidFill>
                <a:srgbClr val="58B3C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4" name="Straight Connector 593">
              <a:extLst>
                <a:ext uri="{FF2B5EF4-FFF2-40B4-BE49-F238E27FC236}">
                  <a16:creationId xmlns:a16="http://schemas.microsoft.com/office/drawing/2014/main" id="{4B63CE41-1CCA-4CE0-9BA6-7FAAF9C4BCD0}"/>
                </a:ext>
              </a:extLst>
            </p:cNvPr>
            <p:cNvCxnSpPr>
              <a:cxnSpLocks/>
            </p:cNvCxnSpPr>
            <p:nvPr/>
          </p:nvCxnSpPr>
          <p:spPr>
            <a:xfrm>
              <a:off x="2254768" y="8785002"/>
              <a:ext cx="8431" cy="126831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5" name="Straight Connector 594">
              <a:extLst>
                <a:ext uri="{FF2B5EF4-FFF2-40B4-BE49-F238E27FC236}">
                  <a16:creationId xmlns:a16="http://schemas.microsoft.com/office/drawing/2014/main" id="{BB236779-881E-4E5B-8141-96A0721F6033}"/>
                </a:ext>
              </a:extLst>
            </p:cNvPr>
            <p:cNvCxnSpPr>
              <a:cxnSpLocks/>
              <a:endCxn id="589" idx="4"/>
            </p:cNvCxnSpPr>
            <p:nvPr/>
          </p:nvCxnSpPr>
          <p:spPr>
            <a:xfrm>
              <a:off x="4286453" y="8795249"/>
              <a:ext cx="0" cy="120772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6" name="Straight Connector 595">
              <a:extLst>
                <a:ext uri="{FF2B5EF4-FFF2-40B4-BE49-F238E27FC236}">
                  <a16:creationId xmlns:a16="http://schemas.microsoft.com/office/drawing/2014/main" id="{0AB243F5-7514-4C1F-9342-BDA1ADD60425}"/>
                </a:ext>
              </a:extLst>
            </p:cNvPr>
            <p:cNvCxnSpPr>
              <a:cxnSpLocks/>
              <a:endCxn id="591" idx="4"/>
            </p:cNvCxnSpPr>
            <p:nvPr/>
          </p:nvCxnSpPr>
          <p:spPr>
            <a:xfrm>
              <a:off x="6316961" y="8807597"/>
              <a:ext cx="0" cy="108424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7" name="Straight Connector 596">
              <a:extLst>
                <a:ext uri="{FF2B5EF4-FFF2-40B4-BE49-F238E27FC236}">
                  <a16:creationId xmlns:a16="http://schemas.microsoft.com/office/drawing/2014/main" id="{97F9053E-E99D-4583-B944-D3D2B7C45F60}"/>
                </a:ext>
              </a:extLst>
            </p:cNvPr>
            <p:cNvCxnSpPr>
              <a:cxnSpLocks/>
              <a:stCxn id="588" idx="0"/>
            </p:cNvCxnSpPr>
            <p:nvPr/>
          </p:nvCxnSpPr>
          <p:spPr>
            <a:xfrm flipH="1">
              <a:off x="3264580" y="9163250"/>
              <a:ext cx="8023" cy="183093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8" name="Straight Connector 597">
              <a:extLst>
                <a:ext uri="{FF2B5EF4-FFF2-40B4-BE49-F238E27FC236}">
                  <a16:creationId xmlns:a16="http://schemas.microsoft.com/office/drawing/2014/main" id="{31B5BC10-B81E-43C8-8B7E-4A632C63772E}"/>
                </a:ext>
              </a:extLst>
            </p:cNvPr>
            <p:cNvCxnSpPr>
              <a:cxnSpLocks/>
              <a:stCxn id="590" idx="0"/>
            </p:cNvCxnSpPr>
            <p:nvPr/>
          </p:nvCxnSpPr>
          <p:spPr>
            <a:xfrm>
              <a:off x="5301707" y="9217113"/>
              <a:ext cx="0" cy="109265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99" name="Rectangle 17">
              <a:extLst>
                <a:ext uri="{FF2B5EF4-FFF2-40B4-BE49-F238E27FC236}">
                  <a16:creationId xmlns:a16="http://schemas.microsoft.com/office/drawing/2014/main" id="{AFE80B9A-1762-428E-9E09-FB91D88AC32E}"/>
                </a:ext>
              </a:extLst>
            </p:cNvPr>
            <p:cNvSpPr/>
            <p:nvPr/>
          </p:nvSpPr>
          <p:spPr>
            <a:xfrm>
              <a:off x="8332200" y="8923562"/>
              <a:ext cx="28800" cy="143023"/>
            </a:xfrm>
            <a:custGeom>
              <a:avLst/>
              <a:gdLst>
                <a:gd name="connsiteX0" fmla="*/ 0 w 28800"/>
                <a:gd name="connsiteY0" fmla="*/ 0 h 133498"/>
                <a:gd name="connsiteX1" fmla="*/ 28800 w 28800"/>
                <a:gd name="connsiteY1" fmla="*/ 0 h 133498"/>
                <a:gd name="connsiteX2" fmla="*/ 28800 w 28800"/>
                <a:gd name="connsiteY2" fmla="*/ 133498 h 133498"/>
                <a:gd name="connsiteX3" fmla="*/ 0 w 28800"/>
                <a:gd name="connsiteY3" fmla="*/ 133498 h 133498"/>
                <a:gd name="connsiteX4" fmla="*/ 0 w 28800"/>
                <a:gd name="connsiteY4" fmla="*/ 0 h 133498"/>
                <a:gd name="connsiteX0" fmla="*/ 0 w 28800"/>
                <a:gd name="connsiteY0" fmla="*/ 0 h 148738"/>
                <a:gd name="connsiteX1" fmla="*/ 28800 w 28800"/>
                <a:gd name="connsiteY1" fmla="*/ 15240 h 148738"/>
                <a:gd name="connsiteX2" fmla="*/ 28800 w 28800"/>
                <a:gd name="connsiteY2" fmla="*/ 148738 h 148738"/>
                <a:gd name="connsiteX3" fmla="*/ 0 w 28800"/>
                <a:gd name="connsiteY3" fmla="*/ 148738 h 148738"/>
                <a:gd name="connsiteX4" fmla="*/ 0 w 28800"/>
                <a:gd name="connsiteY4" fmla="*/ 0 h 148738"/>
                <a:gd name="connsiteX0" fmla="*/ 0 w 28800"/>
                <a:gd name="connsiteY0" fmla="*/ 0 h 143023"/>
                <a:gd name="connsiteX1" fmla="*/ 28800 w 28800"/>
                <a:gd name="connsiteY1" fmla="*/ 9525 h 143023"/>
                <a:gd name="connsiteX2" fmla="*/ 28800 w 28800"/>
                <a:gd name="connsiteY2" fmla="*/ 143023 h 143023"/>
                <a:gd name="connsiteX3" fmla="*/ 0 w 28800"/>
                <a:gd name="connsiteY3" fmla="*/ 143023 h 143023"/>
                <a:gd name="connsiteX4" fmla="*/ 0 w 28800"/>
                <a:gd name="connsiteY4" fmla="*/ 0 h 1430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8800" h="143023">
                  <a:moveTo>
                    <a:pt x="0" y="0"/>
                  </a:moveTo>
                  <a:lnTo>
                    <a:pt x="28800" y="9525"/>
                  </a:lnTo>
                  <a:lnTo>
                    <a:pt x="28800" y="143023"/>
                  </a:lnTo>
                  <a:lnTo>
                    <a:pt x="0" y="1430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600" name="Oval 599">
              <a:extLst>
                <a:ext uri="{FF2B5EF4-FFF2-40B4-BE49-F238E27FC236}">
                  <a16:creationId xmlns:a16="http://schemas.microsoft.com/office/drawing/2014/main" id="{BAC58548-769A-447A-9D6B-1B2DDE8AF505}"/>
                </a:ext>
              </a:extLst>
            </p:cNvPr>
            <p:cNvSpPr/>
            <p:nvPr/>
          </p:nvSpPr>
          <p:spPr>
            <a:xfrm flipV="1">
              <a:off x="8196918" y="9058947"/>
              <a:ext cx="301092" cy="301092"/>
            </a:xfrm>
            <a:prstGeom prst="ellipse">
              <a:avLst/>
            </a:prstGeom>
            <a:noFill/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>
              <a:scene3d>
                <a:camera prst="orthographicFront">
                  <a:rot lat="0" lon="0" rev="10800000"/>
                </a:camera>
                <a:lightRig rig="threePt" dir="t"/>
              </a:scene3d>
            </a:bodyPr>
            <a:lstStyle/>
            <a:p>
              <a:pPr algn="ctr"/>
              <a:r>
                <a:rPr lang="en-GB" sz="1200" dirty="0">
                  <a:latin typeface="+mj-lt"/>
                </a:rPr>
                <a:t>10</a:t>
              </a:r>
            </a:p>
          </p:txBody>
        </p:sp>
        <p:cxnSp>
          <p:nvCxnSpPr>
            <p:cNvPr id="601" name="Straight Connector 600">
              <a:extLst>
                <a:ext uri="{FF2B5EF4-FFF2-40B4-BE49-F238E27FC236}">
                  <a16:creationId xmlns:a16="http://schemas.microsoft.com/office/drawing/2014/main" id="{15C176FA-5EBB-43B2-9747-82E1A577BC64}"/>
                </a:ext>
              </a:extLst>
            </p:cNvPr>
            <p:cNvCxnSpPr>
              <a:cxnSpLocks/>
            </p:cNvCxnSpPr>
            <p:nvPr/>
          </p:nvCxnSpPr>
          <p:spPr>
            <a:xfrm>
              <a:off x="4286453" y="8615559"/>
              <a:ext cx="0" cy="194254"/>
            </a:xfrm>
            <a:prstGeom prst="line">
              <a:avLst/>
            </a:prstGeom>
            <a:ln w="28575"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2" name="Straight Connector 601">
              <a:extLst>
                <a:ext uri="{FF2B5EF4-FFF2-40B4-BE49-F238E27FC236}">
                  <a16:creationId xmlns:a16="http://schemas.microsoft.com/office/drawing/2014/main" id="{4D66E32E-C4C4-4081-9A65-1E92DE8BAF91}"/>
                </a:ext>
              </a:extLst>
            </p:cNvPr>
            <p:cNvCxnSpPr>
              <a:cxnSpLocks/>
            </p:cNvCxnSpPr>
            <p:nvPr/>
          </p:nvCxnSpPr>
          <p:spPr>
            <a:xfrm>
              <a:off x="6316606" y="8615559"/>
              <a:ext cx="0" cy="194254"/>
            </a:xfrm>
            <a:prstGeom prst="line">
              <a:avLst/>
            </a:prstGeom>
            <a:ln w="28575"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3" name="Straight Connector 602">
              <a:extLst>
                <a:ext uri="{FF2B5EF4-FFF2-40B4-BE49-F238E27FC236}">
                  <a16:creationId xmlns:a16="http://schemas.microsoft.com/office/drawing/2014/main" id="{0B8BC0DE-6EFF-431A-BE91-8F5D51B96984}"/>
                </a:ext>
              </a:extLst>
            </p:cNvPr>
            <p:cNvCxnSpPr>
              <a:cxnSpLocks/>
            </p:cNvCxnSpPr>
            <p:nvPr/>
          </p:nvCxnSpPr>
          <p:spPr>
            <a:xfrm>
              <a:off x="3271307" y="9326378"/>
              <a:ext cx="0" cy="194254"/>
            </a:xfrm>
            <a:prstGeom prst="line">
              <a:avLst/>
            </a:prstGeom>
            <a:ln w="28575">
              <a:solidFill>
                <a:srgbClr val="58B3C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4" name="Straight Connector 603">
              <a:extLst>
                <a:ext uri="{FF2B5EF4-FFF2-40B4-BE49-F238E27FC236}">
                  <a16:creationId xmlns:a16="http://schemas.microsoft.com/office/drawing/2014/main" id="{035A69D1-8526-4C0F-B82A-38F90E56E19C}"/>
                </a:ext>
              </a:extLst>
            </p:cNvPr>
            <p:cNvCxnSpPr>
              <a:cxnSpLocks/>
            </p:cNvCxnSpPr>
            <p:nvPr/>
          </p:nvCxnSpPr>
          <p:spPr>
            <a:xfrm>
              <a:off x="5301267" y="9326378"/>
              <a:ext cx="0" cy="201874"/>
            </a:xfrm>
            <a:prstGeom prst="line">
              <a:avLst/>
            </a:prstGeom>
            <a:ln w="28575"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5" name="Straight Connector 604">
              <a:extLst>
                <a:ext uri="{FF2B5EF4-FFF2-40B4-BE49-F238E27FC236}">
                  <a16:creationId xmlns:a16="http://schemas.microsoft.com/office/drawing/2014/main" id="{22956724-C738-4D87-8FC2-4AF01956104A}"/>
                </a:ext>
              </a:extLst>
            </p:cNvPr>
            <p:cNvCxnSpPr>
              <a:cxnSpLocks/>
              <a:stCxn id="592" idx="0"/>
            </p:cNvCxnSpPr>
            <p:nvPr/>
          </p:nvCxnSpPr>
          <p:spPr>
            <a:xfrm>
              <a:off x="7332215" y="9217113"/>
              <a:ext cx="0" cy="120460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6" name="Straight Connector 605">
              <a:extLst>
                <a:ext uri="{FF2B5EF4-FFF2-40B4-BE49-F238E27FC236}">
                  <a16:creationId xmlns:a16="http://schemas.microsoft.com/office/drawing/2014/main" id="{F90578F2-0C5D-4917-BD88-1CC872657070}"/>
                </a:ext>
              </a:extLst>
            </p:cNvPr>
            <p:cNvCxnSpPr>
              <a:cxnSpLocks/>
            </p:cNvCxnSpPr>
            <p:nvPr/>
          </p:nvCxnSpPr>
          <p:spPr>
            <a:xfrm>
              <a:off x="7332215" y="9326378"/>
              <a:ext cx="95" cy="199844"/>
            </a:xfrm>
            <a:prstGeom prst="line">
              <a:avLst/>
            </a:prstGeom>
            <a:ln w="28575"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12" name="Oval 611">
            <a:extLst>
              <a:ext uri="{FF2B5EF4-FFF2-40B4-BE49-F238E27FC236}">
                <a16:creationId xmlns:a16="http://schemas.microsoft.com/office/drawing/2014/main" id="{48FCB861-7E26-4502-BFC3-3622DA5291DA}"/>
              </a:ext>
            </a:extLst>
          </p:cNvPr>
          <p:cNvSpPr/>
          <p:nvPr/>
        </p:nvSpPr>
        <p:spPr>
          <a:xfrm flipV="1">
            <a:off x="2113820" y="3573511"/>
            <a:ext cx="301092" cy="301092"/>
          </a:xfrm>
          <a:prstGeom prst="ellipse">
            <a:avLst/>
          </a:prstGeom>
          <a:noFill/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scene3d>
              <a:camera prst="orthographicFront">
                <a:rot lat="0" lon="0" rev="10800000"/>
              </a:camera>
              <a:lightRig rig="threePt" dir="t"/>
            </a:scene3d>
          </a:bodyPr>
          <a:lstStyle/>
          <a:p>
            <a:pPr algn="ctr"/>
            <a:r>
              <a:rPr lang="en-GB" sz="1200" dirty="0">
                <a:latin typeface="+mj-lt"/>
              </a:rPr>
              <a:t>11</a:t>
            </a:r>
          </a:p>
        </p:txBody>
      </p:sp>
      <p:sp>
        <p:nvSpPr>
          <p:cNvPr id="613" name="Oval 612">
            <a:extLst>
              <a:ext uri="{FF2B5EF4-FFF2-40B4-BE49-F238E27FC236}">
                <a16:creationId xmlns:a16="http://schemas.microsoft.com/office/drawing/2014/main" id="{83B7D7D3-B198-452B-8302-5E508A2FC1AD}"/>
              </a:ext>
            </a:extLst>
          </p:cNvPr>
          <p:cNvSpPr/>
          <p:nvPr/>
        </p:nvSpPr>
        <p:spPr>
          <a:xfrm flipV="1">
            <a:off x="3129074" y="3573511"/>
            <a:ext cx="301092" cy="301092"/>
          </a:xfrm>
          <a:prstGeom prst="ellipse">
            <a:avLst/>
          </a:prstGeom>
          <a:noFill/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scene3d>
              <a:camera prst="orthographicFront">
                <a:rot lat="0" lon="0" rev="10800000"/>
              </a:camera>
              <a:lightRig rig="threePt" dir="t"/>
            </a:scene3d>
          </a:bodyPr>
          <a:lstStyle/>
          <a:p>
            <a:pPr algn="ctr"/>
            <a:r>
              <a:rPr lang="en-GB" sz="1200" dirty="0">
                <a:latin typeface="+mj-lt"/>
              </a:rPr>
              <a:t>12</a:t>
            </a:r>
          </a:p>
        </p:txBody>
      </p:sp>
      <p:sp>
        <p:nvSpPr>
          <p:cNvPr id="614" name="Oval 613">
            <a:extLst>
              <a:ext uri="{FF2B5EF4-FFF2-40B4-BE49-F238E27FC236}">
                <a16:creationId xmlns:a16="http://schemas.microsoft.com/office/drawing/2014/main" id="{EB625AF0-3D12-4EFD-99A9-CE07C7C5510C}"/>
              </a:ext>
            </a:extLst>
          </p:cNvPr>
          <p:cNvSpPr/>
          <p:nvPr/>
        </p:nvSpPr>
        <p:spPr>
          <a:xfrm flipV="1">
            <a:off x="4144328" y="3573511"/>
            <a:ext cx="301092" cy="301092"/>
          </a:xfrm>
          <a:prstGeom prst="ellipse">
            <a:avLst/>
          </a:prstGeom>
          <a:noFill/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scene3d>
              <a:camera prst="orthographicFront">
                <a:rot lat="0" lon="0" rev="10800000"/>
              </a:camera>
              <a:lightRig rig="threePt" dir="t"/>
            </a:scene3d>
          </a:bodyPr>
          <a:lstStyle/>
          <a:p>
            <a:pPr algn="ctr"/>
            <a:r>
              <a:rPr lang="en-GB" sz="1200" dirty="0">
                <a:latin typeface="+mj-lt"/>
              </a:rPr>
              <a:t>R</a:t>
            </a:r>
          </a:p>
        </p:txBody>
      </p:sp>
      <p:sp>
        <p:nvSpPr>
          <p:cNvPr id="615" name="Oval 614">
            <a:extLst>
              <a:ext uri="{FF2B5EF4-FFF2-40B4-BE49-F238E27FC236}">
                <a16:creationId xmlns:a16="http://schemas.microsoft.com/office/drawing/2014/main" id="{6A170524-D9AC-4C18-B2E3-10AC5116DCAC}"/>
              </a:ext>
            </a:extLst>
          </p:cNvPr>
          <p:cNvSpPr/>
          <p:nvPr/>
        </p:nvSpPr>
        <p:spPr>
          <a:xfrm flipV="1">
            <a:off x="5159582" y="3573511"/>
            <a:ext cx="301092" cy="301092"/>
          </a:xfrm>
          <a:prstGeom prst="ellipse">
            <a:avLst/>
          </a:prstGeom>
          <a:noFill/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scene3d>
              <a:camera prst="orthographicFront">
                <a:rot lat="0" lon="0" rev="10800000"/>
              </a:camera>
              <a:lightRig rig="threePt" dir="t"/>
            </a:scene3d>
          </a:bodyPr>
          <a:lstStyle/>
          <a:p>
            <a:pPr algn="ctr"/>
            <a:r>
              <a:rPr lang="en-GB" sz="1200" dirty="0">
                <a:latin typeface="+mj-lt"/>
              </a:rPr>
              <a:t>M</a:t>
            </a:r>
          </a:p>
        </p:txBody>
      </p:sp>
      <p:sp>
        <p:nvSpPr>
          <p:cNvPr id="616" name="Oval 615">
            <a:extLst>
              <a:ext uri="{FF2B5EF4-FFF2-40B4-BE49-F238E27FC236}">
                <a16:creationId xmlns:a16="http://schemas.microsoft.com/office/drawing/2014/main" id="{8E567B1E-B17E-4121-B8E5-9E3FED519A39}"/>
              </a:ext>
            </a:extLst>
          </p:cNvPr>
          <p:cNvSpPr/>
          <p:nvPr/>
        </p:nvSpPr>
        <p:spPr>
          <a:xfrm flipV="1">
            <a:off x="6174836" y="3573511"/>
            <a:ext cx="301092" cy="301092"/>
          </a:xfrm>
          <a:prstGeom prst="ellipse">
            <a:avLst/>
          </a:prstGeom>
          <a:noFill/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scene3d>
              <a:camera prst="orthographicFront">
                <a:rot lat="0" lon="0" rev="10800000"/>
              </a:camera>
              <a:lightRig rig="threePt" dir="t"/>
            </a:scene3d>
          </a:bodyPr>
          <a:lstStyle/>
          <a:p>
            <a:pPr algn="ctr"/>
            <a:r>
              <a:rPr lang="en-GB" sz="1200" dirty="0">
                <a:latin typeface="+mj-lt"/>
              </a:rPr>
              <a:t>13</a:t>
            </a:r>
          </a:p>
        </p:txBody>
      </p:sp>
      <p:sp>
        <p:nvSpPr>
          <p:cNvPr id="617" name="Oval 616">
            <a:extLst>
              <a:ext uri="{FF2B5EF4-FFF2-40B4-BE49-F238E27FC236}">
                <a16:creationId xmlns:a16="http://schemas.microsoft.com/office/drawing/2014/main" id="{F01FBE15-ED2E-4B31-AFE2-06FF32E548FC}"/>
              </a:ext>
            </a:extLst>
          </p:cNvPr>
          <p:cNvSpPr/>
          <p:nvPr/>
        </p:nvSpPr>
        <p:spPr>
          <a:xfrm flipV="1">
            <a:off x="7190090" y="3573511"/>
            <a:ext cx="301092" cy="301092"/>
          </a:xfrm>
          <a:prstGeom prst="ellipse">
            <a:avLst/>
          </a:prstGeom>
          <a:noFill/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scene3d>
              <a:camera prst="orthographicFront">
                <a:rot lat="0" lon="0" rev="10800000"/>
              </a:camera>
              <a:lightRig rig="threePt" dir="t"/>
            </a:scene3d>
          </a:bodyPr>
          <a:lstStyle/>
          <a:p>
            <a:pPr algn="ctr"/>
            <a:r>
              <a:rPr lang="en-GB" sz="1200" dirty="0">
                <a:latin typeface="+mj-lt"/>
              </a:rPr>
              <a:t>14</a:t>
            </a:r>
          </a:p>
        </p:txBody>
      </p:sp>
      <p:cxnSp>
        <p:nvCxnSpPr>
          <p:cNvPr id="618" name="Straight Connector 617">
            <a:extLst>
              <a:ext uri="{FF2B5EF4-FFF2-40B4-BE49-F238E27FC236}">
                <a16:creationId xmlns:a16="http://schemas.microsoft.com/office/drawing/2014/main" id="{E6759ABA-276C-4D65-B998-50D2D16685ED}"/>
              </a:ext>
            </a:extLst>
          </p:cNvPr>
          <p:cNvCxnSpPr>
            <a:cxnSpLocks/>
            <a:stCxn id="277" idx="2"/>
          </p:cNvCxnSpPr>
          <p:nvPr/>
        </p:nvCxnSpPr>
        <p:spPr>
          <a:xfrm flipH="1">
            <a:off x="1157508" y="3270270"/>
            <a:ext cx="0" cy="359126"/>
          </a:xfrm>
          <a:prstGeom prst="line">
            <a:avLst/>
          </a:prstGeom>
          <a:ln w="28575">
            <a:solidFill>
              <a:srgbClr val="F29B2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9" name="Straight Connector 618">
            <a:extLst>
              <a:ext uri="{FF2B5EF4-FFF2-40B4-BE49-F238E27FC236}">
                <a16:creationId xmlns:a16="http://schemas.microsoft.com/office/drawing/2014/main" id="{4002761F-7451-4EFC-9585-4A13F8319C03}"/>
              </a:ext>
            </a:extLst>
          </p:cNvPr>
          <p:cNvCxnSpPr>
            <a:cxnSpLocks/>
          </p:cNvCxnSpPr>
          <p:nvPr/>
        </p:nvCxnSpPr>
        <p:spPr>
          <a:xfrm>
            <a:off x="1158368" y="3628701"/>
            <a:ext cx="0" cy="107803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0" name="Straight Connector 619">
            <a:extLst>
              <a:ext uri="{FF2B5EF4-FFF2-40B4-BE49-F238E27FC236}">
                <a16:creationId xmlns:a16="http://schemas.microsoft.com/office/drawing/2014/main" id="{A26B162B-3F9F-4534-93EF-FC9CAF1C44B1}"/>
              </a:ext>
            </a:extLst>
          </p:cNvPr>
          <p:cNvCxnSpPr>
            <a:cxnSpLocks/>
          </p:cNvCxnSpPr>
          <p:nvPr/>
        </p:nvCxnSpPr>
        <p:spPr>
          <a:xfrm>
            <a:off x="3300006" y="3477119"/>
            <a:ext cx="0" cy="106851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1" name="Straight Connector 620">
            <a:extLst>
              <a:ext uri="{FF2B5EF4-FFF2-40B4-BE49-F238E27FC236}">
                <a16:creationId xmlns:a16="http://schemas.microsoft.com/office/drawing/2014/main" id="{D86757A8-FE63-4C5E-97DF-D4903555990D}"/>
              </a:ext>
            </a:extLst>
          </p:cNvPr>
          <p:cNvCxnSpPr>
            <a:cxnSpLocks/>
          </p:cNvCxnSpPr>
          <p:nvPr/>
        </p:nvCxnSpPr>
        <p:spPr>
          <a:xfrm>
            <a:off x="5319748" y="3463831"/>
            <a:ext cx="0" cy="108424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2" name="Straight Connector 621">
            <a:extLst>
              <a:ext uri="{FF2B5EF4-FFF2-40B4-BE49-F238E27FC236}">
                <a16:creationId xmlns:a16="http://schemas.microsoft.com/office/drawing/2014/main" id="{38CA595C-1696-459E-BACF-F8B67B0FA1F3}"/>
              </a:ext>
            </a:extLst>
          </p:cNvPr>
          <p:cNvCxnSpPr>
            <a:cxnSpLocks/>
          </p:cNvCxnSpPr>
          <p:nvPr/>
        </p:nvCxnSpPr>
        <p:spPr>
          <a:xfrm>
            <a:off x="2262852" y="3866209"/>
            <a:ext cx="0" cy="10355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3" name="Straight Connector 622">
            <a:extLst>
              <a:ext uri="{FF2B5EF4-FFF2-40B4-BE49-F238E27FC236}">
                <a16:creationId xmlns:a16="http://schemas.microsoft.com/office/drawing/2014/main" id="{2AD7DBFE-C62E-472C-AA29-8B09138A8BE8}"/>
              </a:ext>
            </a:extLst>
          </p:cNvPr>
          <p:cNvCxnSpPr>
            <a:cxnSpLocks/>
          </p:cNvCxnSpPr>
          <p:nvPr/>
        </p:nvCxnSpPr>
        <p:spPr>
          <a:xfrm>
            <a:off x="6324197" y="3864304"/>
            <a:ext cx="0" cy="12260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6" name="Straight Connector 625">
            <a:extLst>
              <a:ext uri="{FF2B5EF4-FFF2-40B4-BE49-F238E27FC236}">
                <a16:creationId xmlns:a16="http://schemas.microsoft.com/office/drawing/2014/main" id="{87C79B4D-441B-4FB9-ACB3-1776B12F4912}"/>
              </a:ext>
            </a:extLst>
          </p:cNvPr>
          <p:cNvCxnSpPr>
            <a:cxnSpLocks/>
          </p:cNvCxnSpPr>
          <p:nvPr/>
        </p:nvCxnSpPr>
        <p:spPr>
          <a:xfrm>
            <a:off x="3300006" y="3285413"/>
            <a:ext cx="0" cy="194254"/>
          </a:xfrm>
          <a:prstGeom prst="line">
            <a:avLst/>
          </a:prstGeom>
          <a:ln w="28575">
            <a:solidFill>
              <a:srgbClr val="F29B2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7" name="Straight Connector 626">
            <a:extLst>
              <a:ext uri="{FF2B5EF4-FFF2-40B4-BE49-F238E27FC236}">
                <a16:creationId xmlns:a16="http://schemas.microsoft.com/office/drawing/2014/main" id="{40583422-1CF1-440D-B76D-ECA37AA9FDD9}"/>
              </a:ext>
            </a:extLst>
          </p:cNvPr>
          <p:cNvCxnSpPr>
            <a:cxnSpLocks/>
          </p:cNvCxnSpPr>
          <p:nvPr/>
        </p:nvCxnSpPr>
        <p:spPr>
          <a:xfrm>
            <a:off x="5319393" y="3285413"/>
            <a:ext cx="0" cy="182539"/>
          </a:xfrm>
          <a:prstGeom prst="line">
            <a:avLst/>
          </a:prstGeom>
          <a:ln w="28575">
            <a:solidFill>
              <a:srgbClr val="F29B2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8" name="Straight Connector 627">
            <a:extLst>
              <a:ext uri="{FF2B5EF4-FFF2-40B4-BE49-F238E27FC236}">
                <a16:creationId xmlns:a16="http://schemas.microsoft.com/office/drawing/2014/main" id="{DD552F4A-843C-4603-A92A-6D0D7BDD9B5C}"/>
              </a:ext>
            </a:extLst>
          </p:cNvPr>
          <p:cNvCxnSpPr>
            <a:cxnSpLocks/>
          </p:cNvCxnSpPr>
          <p:nvPr/>
        </p:nvCxnSpPr>
        <p:spPr>
          <a:xfrm>
            <a:off x="2262960" y="3967854"/>
            <a:ext cx="0" cy="194254"/>
          </a:xfrm>
          <a:prstGeom prst="line">
            <a:avLst/>
          </a:prstGeom>
          <a:ln w="28575">
            <a:solidFill>
              <a:srgbClr val="F29B2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9" name="Straight Connector 628">
            <a:extLst>
              <a:ext uri="{FF2B5EF4-FFF2-40B4-BE49-F238E27FC236}">
                <a16:creationId xmlns:a16="http://schemas.microsoft.com/office/drawing/2014/main" id="{9A6C1216-464C-47C4-B982-33C084EA688B}"/>
              </a:ext>
            </a:extLst>
          </p:cNvPr>
          <p:cNvCxnSpPr>
            <a:cxnSpLocks/>
          </p:cNvCxnSpPr>
          <p:nvPr/>
        </p:nvCxnSpPr>
        <p:spPr>
          <a:xfrm>
            <a:off x="6325027" y="3974298"/>
            <a:ext cx="0" cy="194254"/>
          </a:xfrm>
          <a:prstGeom prst="line">
            <a:avLst/>
          </a:prstGeom>
          <a:ln w="28575">
            <a:solidFill>
              <a:srgbClr val="F29B2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3" name="Straight Connector 542">
            <a:extLst>
              <a:ext uri="{FF2B5EF4-FFF2-40B4-BE49-F238E27FC236}">
                <a16:creationId xmlns:a16="http://schemas.microsoft.com/office/drawing/2014/main" id="{3DE0F6B0-30BA-43DF-B978-BA1E7F4D9DCB}"/>
              </a:ext>
            </a:extLst>
          </p:cNvPr>
          <p:cNvCxnSpPr>
            <a:cxnSpLocks/>
          </p:cNvCxnSpPr>
          <p:nvPr/>
        </p:nvCxnSpPr>
        <p:spPr>
          <a:xfrm>
            <a:off x="4286345" y="3866209"/>
            <a:ext cx="0" cy="10355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4" name="Straight Connector 543">
            <a:extLst>
              <a:ext uri="{FF2B5EF4-FFF2-40B4-BE49-F238E27FC236}">
                <a16:creationId xmlns:a16="http://schemas.microsoft.com/office/drawing/2014/main" id="{D05C5056-BFE4-4495-86EA-F7BA9A2F3673}"/>
              </a:ext>
            </a:extLst>
          </p:cNvPr>
          <p:cNvCxnSpPr>
            <a:cxnSpLocks/>
          </p:cNvCxnSpPr>
          <p:nvPr/>
        </p:nvCxnSpPr>
        <p:spPr>
          <a:xfrm>
            <a:off x="4286453" y="3967854"/>
            <a:ext cx="0" cy="194254"/>
          </a:xfrm>
          <a:prstGeom prst="line">
            <a:avLst/>
          </a:prstGeom>
          <a:ln w="28575">
            <a:solidFill>
              <a:srgbClr val="F29B2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5" name="Oval 544">
            <a:extLst>
              <a:ext uri="{FF2B5EF4-FFF2-40B4-BE49-F238E27FC236}">
                <a16:creationId xmlns:a16="http://schemas.microsoft.com/office/drawing/2014/main" id="{049DC5A8-8A94-4D47-9647-51C0DB8605C0}"/>
              </a:ext>
            </a:extLst>
          </p:cNvPr>
          <p:cNvSpPr/>
          <p:nvPr/>
        </p:nvSpPr>
        <p:spPr>
          <a:xfrm flipV="1">
            <a:off x="8493434" y="3184133"/>
            <a:ext cx="301092" cy="301092"/>
          </a:xfrm>
          <a:prstGeom prst="ellipse">
            <a:avLst/>
          </a:prstGeom>
          <a:noFill/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scene3d>
              <a:camera prst="orthographicFront">
                <a:rot lat="0" lon="0" rev="10800000"/>
              </a:camera>
              <a:lightRig rig="threePt" dir="t"/>
            </a:scene3d>
          </a:bodyPr>
          <a:lstStyle/>
          <a:p>
            <a:pPr algn="ctr"/>
            <a:r>
              <a:rPr lang="en-GB" sz="1200" dirty="0">
                <a:latin typeface="+mj-lt"/>
              </a:rPr>
              <a:t>15</a:t>
            </a:r>
          </a:p>
        </p:txBody>
      </p:sp>
      <p:cxnSp>
        <p:nvCxnSpPr>
          <p:cNvPr id="546" name="Straight Connector 545">
            <a:extLst>
              <a:ext uri="{FF2B5EF4-FFF2-40B4-BE49-F238E27FC236}">
                <a16:creationId xmlns:a16="http://schemas.microsoft.com/office/drawing/2014/main" id="{03DDEA75-61F3-4B1D-8B62-CF2DA2750227}"/>
              </a:ext>
            </a:extLst>
          </p:cNvPr>
          <p:cNvCxnSpPr>
            <a:cxnSpLocks/>
            <a:stCxn id="545" idx="0"/>
          </p:cNvCxnSpPr>
          <p:nvPr/>
        </p:nvCxnSpPr>
        <p:spPr>
          <a:xfrm>
            <a:off x="8643980" y="3485225"/>
            <a:ext cx="4160" cy="195337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7" name="Straight Connector 546">
            <a:extLst>
              <a:ext uri="{FF2B5EF4-FFF2-40B4-BE49-F238E27FC236}">
                <a16:creationId xmlns:a16="http://schemas.microsoft.com/office/drawing/2014/main" id="{3ADB5F72-5277-46E8-A5C8-C2B112640901}"/>
              </a:ext>
            </a:extLst>
          </p:cNvPr>
          <p:cNvCxnSpPr>
            <a:cxnSpLocks/>
          </p:cNvCxnSpPr>
          <p:nvPr/>
        </p:nvCxnSpPr>
        <p:spPr>
          <a:xfrm flipH="1">
            <a:off x="8637453" y="3699818"/>
            <a:ext cx="6527" cy="335146"/>
          </a:xfrm>
          <a:prstGeom prst="line">
            <a:avLst/>
          </a:prstGeom>
          <a:ln w="28575">
            <a:solidFill>
              <a:srgbClr val="F29B2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8" name="Straight Connector 547">
            <a:extLst>
              <a:ext uri="{FF2B5EF4-FFF2-40B4-BE49-F238E27FC236}">
                <a16:creationId xmlns:a16="http://schemas.microsoft.com/office/drawing/2014/main" id="{034529D5-4289-44EC-AD4B-9EBF6A5DD564}"/>
              </a:ext>
            </a:extLst>
          </p:cNvPr>
          <p:cNvCxnSpPr>
            <a:cxnSpLocks/>
          </p:cNvCxnSpPr>
          <p:nvPr/>
        </p:nvCxnSpPr>
        <p:spPr>
          <a:xfrm>
            <a:off x="7340053" y="3459710"/>
            <a:ext cx="0" cy="108424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9" name="Straight Connector 548">
            <a:extLst>
              <a:ext uri="{FF2B5EF4-FFF2-40B4-BE49-F238E27FC236}">
                <a16:creationId xmlns:a16="http://schemas.microsoft.com/office/drawing/2014/main" id="{F1255013-75CB-4F93-A955-B17C8D5F4F26}"/>
              </a:ext>
            </a:extLst>
          </p:cNvPr>
          <p:cNvCxnSpPr>
            <a:cxnSpLocks/>
          </p:cNvCxnSpPr>
          <p:nvPr/>
        </p:nvCxnSpPr>
        <p:spPr>
          <a:xfrm>
            <a:off x="7339698" y="3269577"/>
            <a:ext cx="0" cy="194254"/>
          </a:xfrm>
          <a:prstGeom prst="line">
            <a:avLst/>
          </a:prstGeom>
          <a:ln w="28575">
            <a:solidFill>
              <a:srgbClr val="F29B2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7" name="Oval 636">
            <a:extLst>
              <a:ext uri="{FF2B5EF4-FFF2-40B4-BE49-F238E27FC236}">
                <a16:creationId xmlns:a16="http://schemas.microsoft.com/office/drawing/2014/main" id="{34D719C3-3A41-4F43-AEFC-2C3F920AD9F7}"/>
              </a:ext>
            </a:extLst>
          </p:cNvPr>
          <p:cNvSpPr/>
          <p:nvPr/>
        </p:nvSpPr>
        <p:spPr>
          <a:xfrm flipV="1">
            <a:off x="2113820" y="1784245"/>
            <a:ext cx="301092" cy="301092"/>
          </a:xfrm>
          <a:prstGeom prst="ellipse">
            <a:avLst/>
          </a:prstGeom>
          <a:noFill/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scene3d>
              <a:camera prst="orthographicFront">
                <a:rot lat="0" lon="0" rev="10800000"/>
              </a:camera>
              <a:lightRig rig="threePt" dir="t"/>
            </a:scene3d>
          </a:bodyPr>
          <a:lstStyle/>
          <a:p>
            <a:pPr algn="ctr"/>
            <a:r>
              <a:rPr lang="en-GB" sz="1200" dirty="0">
                <a:latin typeface="+mj-lt"/>
              </a:rPr>
              <a:t>R</a:t>
            </a:r>
          </a:p>
        </p:txBody>
      </p:sp>
      <p:sp>
        <p:nvSpPr>
          <p:cNvPr id="638" name="Oval 637">
            <a:extLst>
              <a:ext uri="{FF2B5EF4-FFF2-40B4-BE49-F238E27FC236}">
                <a16:creationId xmlns:a16="http://schemas.microsoft.com/office/drawing/2014/main" id="{68C91D4C-40F9-4FB9-9BEC-62C64DDAA050}"/>
              </a:ext>
            </a:extLst>
          </p:cNvPr>
          <p:cNvSpPr/>
          <p:nvPr/>
        </p:nvSpPr>
        <p:spPr>
          <a:xfrm flipV="1">
            <a:off x="3129074" y="1784245"/>
            <a:ext cx="301092" cy="301092"/>
          </a:xfrm>
          <a:prstGeom prst="ellipse">
            <a:avLst/>
          </a:prstGeom>
          <a:noFill/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scene3d>
              <a:camera prst="orthographicFront">
                <a:rot lat="0" lon="0" rev="10800000"/>
              </a:camera>
              <a:lightRig rig="threePt" dir="t"/>
            </a:scene3d>
          </a:bodyPr>
          <a:lstStyle/>
          <a:p>
            <a:pPr algn="ctr"/>
            <a:r>
              <a:rPr lang="en-GB" sz="1200" dirty="0">
                <a:latin typeface="+mj-lt"/>
              </a:rPr>
              <a:t>19</a:t>
            </a:r>
          </a:p>
        </p:txBody>
      </p:sp>
      <p:sp>
        <p:nvSpPr>
          <p:cNvPr id="639" name="Oval 638">
            <a:extLst>
              <a:ext uri="{FF2B5EF4-FFF2-40B4-BE49-F238E27FC236}">
                <a16:creationId xmlns:a16="http://schemas.microsoft.com/office/drawing/2014/main" id="{CB779495-5774-441A-9630-DB90DFF5A8A2}"/>
              </a:ext>
            </a:extLst>
          </p:cNvPr>
          <p:cNvSpPr/>
          <p:nvPr/>
        </p:nvSpPr>
        <p:spPr>
          <a:xfrm flipV="1">
            <a:off x="4144328" y="1784245"/>
            <a:ext cx="301092" cy="301092"/>
          </a:xfrm>
          <a:prstGeom prst="ellipse">
            <a:avLst/>
          </a:prstGeom>
          <a:noFill/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scene3d>
              <a:camera prst="orthographicFront">
                <a:rot lat="0" lon="0" rev="10800000"/>
              </a:camera>
              <a:lightRig rig="threePt" dir="t"/>
            </a:scene3d>
          </a:bodyPr>
          <a:lstStyle/>
          <a:p>
            <a:pPr algn="ctr"/>
            <a:r>
              <a:rPr lang="en-GB" sz="1200" dirty="0">
                <a:latin typeface="+mj-lt"/>
              </a:rPr>
              <a:t>18</a:t>
            </a:r>
          </a:p>
        </p:txBody>
      </p:sp>
      <p:sp>
        <p:nvSpPr>
          <p:cNvPr id="640" name="Oval 639">
            <a:extLst>
              <a:ext uri="{FF2B5EF4-FFF2-40B4-BE49-F238E27FC236}">
                <a16:creationId xmlns:a16="http://schemas.microsoft.com/office/drawing/2014/main" id="{F98BA545-131A-4109-A309-31512D849AFD}"/>
              </a:ext>
            </a:extLst>
          </p:cNvPr>
          <p:cNvSpPr/>
          <p:nvPr/>
        </p:nvSpPr>
        <p:spPr>
          <a:xfrm flipV="1">
            <a:off x="5159582" y="1784245"/>
            <a:ext cx="301092" cy="301092"/>
          </a:xfrm>
          <a:prstGeom prst="ellipse">
            <a:avLst/>
          </a:prstGeom>
          <a:noFill/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scene3d>
              <a:camera prst="orthographicFront">
                <a:rot lat="0" lon="0" rev="10800000"/>
              </a:camera>
              <a:lightRig rig="threePt" dir="t"/>
            </a:scene3d>
          </a:bodyPr>
          <a:lstStyle/>
          <a:p>
            <a:pPr algn="ctr"/>
            <a:r>
              <a:rPr lang="en-GB" sz="1200" dirty="0">
                <a:latin typeface="+mj-lt"/>
              </a:rPr>
              <a:t>17</a:t>
            </a:r>
          </a:p>
        </p:txBody>
      </p:sp>
      <p:sp>
        <p:nvSpPr>
          <p:cNvPr id="641" name="Oval 640">
            <a:extLst>
              <a:ext uri="{FF2B5EF4-FFF2-40B4-BE49-F238E27FC236}">
                <a16:creationId xmlns:a16="http://schemas.microsoft.com/office/drawing/2014/main" id="{C678206C-2BE1-4DC3-8B1D-D5DC3121BBBB}"/>
              </a:ext>
            </a:extLst>
          </p:cNvPr>
          <p:cNvSpPr/>
          <p:nvPr/>
        </p:nvSpPr>
        <p:spPr>
          <a:xfrm flipV="1">
            <a:off x="6174836" y="1784245"/>
            <a:ext cx="301092" cy="301092"/>
          </a:xfrm>
          <a:prstGeom prst="ellipse">
            <a:avLst/>
          </a:prstGeom>
          <a:noFill/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scene3d>
              <a:camera prst="orthographicFront">
                <a:rot lat="0" lon="0" rev="10800000"/>
              </a:camera>
              <a:lightRig rig="threePt" dir="t"/>
            </a:scene3d>
          </a:bodyPr>
          <a:lstStyle/>
          <a:p>
            <a:pPr algn="ctr"/>
            <a:r>
              <a:rPr lang="en-GB" sz="1200" dirty="0">
                <a:latin typeface="+mj-lt"/>
              </a:rPr>
              <a:t>M</a:t>
            </a:r>
          </a:p>
        </p:txBody>
      </p:sp>
      <p:sp>
        <p:nvSpPr>
          <p:cNvPr id="642" name="Oval 641">
            <a:extLst>
              <a:ext uri="{FF2B5EF4-FFF2-40B4-BE49-F238E27FC236}">
                <a16:creationId xmlns:a16="http://schemas.microsoft.com/office/drawing/2014/main" id="{F34261C4-8773-40FC-B5CF-CE9CD2118395}"/>
              </a:ext>
            </a:extLst>
          </p:cNvPr>
          <p:cNvSpPr/>
          <p:nvPr/>
        </p:nvSpPr>
        <p:spPr>
          <a:xfrm flipV="1">
            <a:off x="7190090" y="1784245"/>
            <a:ext cx="301092" cy="301092"/>
          </a:xfrm>
          <a:prstGeom prst="ellipse">
            <a:avLst/>
          </a:prstGeom>
          <a:noFill/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scene3d>
              <a:camera prst="orthographicFront">
                <a:rot lat="0" lon="0" rev="10800000"/>
              </a:camera>
              <a:lightRig rig="threePt" dir="t"/>
            </a:scene3d>
          </a:bodyPr>
          <a:lstStyle/>
          <a:p>
            <a:pPr algn="ctr"/>
            <a:r>
              <a:rPr lang="en-GB" sz="1200" dirty="0">
                <a:latin typeface="+mj-lt"/>
              </a:rPr>
              <a:t>R</a:t>
            </a:r>
          </a:p>
        </p:txBody>
      </p:sp>
      <p:cxnSp>
        <p:nvCxnSpPr>
          <p:cNvPr id="643" name="Straight Connector 642">
            <a:extLst>
              <a:ext uri="{FF2B5EF4-FFF2-40B4-BE49-F238E27FC236}">
                <a16:creationId xmlns:a16="http://schemas.microsoft.com/office/drawing/2014/main" id="{D5DCB326-CC84-4A28-9E00-29CF39E7C94B}"/>
              </a:ext>
            </a:extLst>
          </p:cNvPr>
          <p:cNvCxnSpPr>
            <a:cxnSpLocks/>
          </p:cNvCxnSpPr>
          <p:nvPr/>
        </p:nvCxnSpPr>
        <p:spPr>
          <a:xfrm>
            <a:off x="2263506" y="1482883"/>
            <a:ext cx="0" cy="194254"/>
          </a:xfrm>
          <a:prstGeom prst="line">
            <a:avLst/>
          </a:prstGeom>
          <a:ln w="28575">
            <a:solidFill>
              <a:srgbClr val="F29B2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4" name="Straight Connector 643">
            <a:extLst>
              <a:ext uri="{FF2B5EF4-FFF2-40B4-BE49-F238E27FC236}">
                <a16:creationId xmlns:a16="http://schemas.microsoft.com/office/drawing/2014/main" id="{9FBA4DE9-5CC9-4F8E-AD5D-BEF9BF688AA0}"/>
              </a:ext>
            </a:extLst>
          </p:cNvPr>
          <p:cNvCxnSpPr>
            <a:cxnSpLocks/>
            <a:endCxn id="637" idx="4"/>
          </p:cNvCxnSpPr>
          <p:nvPr/>
        </p:nvCxnSpPr>
        <p:spPr>
          <a:xfrm>
            <a:off x="2264366" y="1676442"/>
            <a:ext cx="0" cy="107803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5" name="Straight Connector 644">
            <a:extLst>
              <a:ext uri="{FF2B5EF4-FFF2-40B4-BE49-F238E27FC236}">
                <a16:creationId xmlns:a16="http://schemas.microsoft.com/office/drawing/2014/main" id="{965D034B-F65C-479B-A732-9395FE615F02}"/>
              </a:ext>
            </a:extLst>
          </p:cNvPr>
          <p:cNvCxnSpPr>
            <a:cxnSpLocks/>
            <a:endCxn id="639" idx="4"/>
          </p:cNvCxnSpPr>
          <p:nvPr/>
        </p:nvCxnSpPr>
        <p:spPr>
          <a:xfrm>
            <a:off x="4294874" y="1677394"/>
            <a:ext cx="0" cy="106851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6" name="Straight Connector 645">
            <a:extLst>
              <a:ext uri="{FF2B5EF4-FFF2-40B4-BE49-F238E27FC236}">
                <a16:creationId xmlns:a16="http://schemas.microsoft.com/office/drawing/2014/main" id="{10D2031A-061B-4FD6-9A40-12163F8477D6}"/>
              </a:ext>
            </a:extLst>
          </p:cNvPr>
          <p:cNvCxnSpPr>
            <a:cxnSpLocks/>
            <a:endCxn id="641" idx="4"/>
          </p:cNvCxnSpPr>
          <p:nvPr/>
        </p:nvCxnSpPr>
        <p:spPr>
          <a:xfrm>
            <a:off x="6325382" y="1675821"/>
            <a:ext cx="0" cy="108424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7" name="Straight Connector 646">
            <a:extLst>
              <a:ext uri="{FF2B5EF4-FFF2-40B4-BE49-F238E27FC236}">
                <a16:creationId xmlns:a16="http://schemas.microsoft.com/office/drawing/2014/main" id="{6F56DECE-D2D2-48E0-B7A2-C47FDA87AE64}"/>
              </a:ext>
            </a:extLst>
          </p:cNvPr>
          <p:cNvCxnSpPr>
            <a:cxnSpLocks/>
            <a:stCxn id="638" idx="0"/>
          </p:cNvCxnSpPr>
          <p:nvPr/>
        </p:nvCxnSpPr>
        <p:spPr>
          <a:xfrm>
            <a:off x="3279620" y="2085337"/>
            <a:ext cx="0" cy="10355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8" name="Straight Connector 647">
            <a:extLst>
              <a:ext uri="{FF2B5EF4-FFF2-40B4-BE49-F238E27FC236}">
                <a16:creationId xmlns:a16="http://schemas.microsoft.com/office/drawing/2014/main" id="{049C39A3-4245-4033-81AF-CA864879DF5F}"/>
              </a:ext>
            </a:extLst>
          </p:cNvPr>
          <p:cNvCxnSpPr>
            <a:cxnSpLocks/>
            <a:stCxn id="640" idx="0"/>
          </p:cNvCxnSpPr>
          <p:nvPr/>
        </p:nvCxnSpPr>
        <p:spPr>
          <a:xfrm>
            <a:off x="5310128" y="2085337"/>
            <a:ext cx="0" cy="12260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1" name="Straight Connector 650">
            <a:extLst>
              <a:ext uri="{FF2B5EF4-FFF2-40B4-BE49-F238E27FC236}">
                <a16:creationId xmlns:a16="http://schemas.microsoft.com/office/drawing/2014/main" id="{EDC05737-8216-4282-A02D-D26521A0B938}"/>
              </a:ext>
            </a:extLst>
          </p:cNvPr>
          <p:cNvCxnSpPr>
            <a:cxnSpLocks/>
          </p:cNvCxnSpPr>
          <p:nvPr/>
        </p:nvCxnSpPr>
        <p:spPr>
          <a:xfrm>
            <a:off x="4294874" y="1485688"/>
            <a:ext cx="0" cy="194254"/>
          </a:xfrm>
          <a:prstGeom prst="line">
            <a:avLst/>
          </a:prstGeom>
          <a:ln w="28575">
            <a:solidFill>
              <a:srgbClr val="F29B2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2" name="Straight Connector 651">
            <a:extLst>
              <a:ext uri="{FF2B5EF4-FFF2-40B4-BE49-F238E27FC236}">
                <a16:creationId xmlns:a16="http://schemas.microsoft.com/office/drawing/2014/main" id="{7712AA71-09EC-4473-8FF3-CFB5191F30B7}"/>
              </a:ext>
            </a:extLst>
          </p:cNvPr>
          <p:cNvCxnSpPr>
            <a:cxnSpLocks/>
          </p:cNvCxnSpPr>
          <p:nvPr/>
        </p:nvCxnSpPr>
        <p:spPr>
          <a:xfrm>
            <a:off x="6325027" y="1485688"/>
            <a:ext cx="0" cy="194254"/>
          </a:xfrm>
          <a:prstGeom prst="line">
            <a:avLst/>
          </a:prstGeom>
          <a:ln w="28575">
            <a:solidFill>
              <a:srgbClr val="F29B2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3" name="Straight Connector 652">
            <a:extLst>
              <a:ext uri="{FF2B5EF4-FFF2-40B4-BE49-F238E27FC236}">
                <a16:creationId xmlns:a16="http://schemas.microsoft.com/office/drawing/2014/main" id="{DDA51C9C-7FA6-428B-8688-A8E11503B043}"/>
              </a:ext>
            </a:extLst>
          </p:cNvPr>
          <p:cNvCxnSpPr>
            <a:cxnSpLocks/>
          </p:cNvCxnSpPr>
          <p:nvPr/>
        </p:nvCxnSpPr>
        <p:spPr>
          <a:xfrm>
            <a:off x="3279728" y="2186982"/>
            <a:ext cx="0" cy="194254"/>
          </a:xfrm>
          <a:prstGeom prst="line">
            <a:avLst/>
          </a:prstGeom>
          <a:ln w="28575">
            <a:solidFill>
              <a:srgbClr val="F29B2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4" name="Straight Connector 653">
            <a:extLst>
              <a:ext uri="{FF2B5EF4-FFF2-40B4-BE49-F238E27FC236}">
                <a16:creationId xmlns:a16="http://schemas.microsoft.com/office/drawing/2014/main" id="{79439DBC-F69B-4D0B-80B6-09D06B61421D}"/>
              </a:ext>
            </a:extLst>
          </p:cNvPr>
          <p:cNvCxnSpPr>
            <a:cxnSpLocks/>
          </p:cNvCxnSpPr>
          <p:nvPr/>
        </p:nvCxnSpPr>
        <p:spPr>
          <a:xfrm>
            <a:off x="5310958" y="2188887"/>
            <a:ext cx="0" cy="194254"/>
          </a:xfrm>
          <a:prstGeom prst="line">
            <a:avLst/>
          </a:prstGeom>
          <a:ln w="28575">
            <a:solidFill>
              <a:srgbClr val="F29B2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5" name="Straight Connector 654">
            <a:extLst>
              <a:ext uri="{FF2B5EF4-FFF2-40B4-BE49-F238E27FC236}">
                <a16:creationId xmlns:a16="http://schemas.microsoft.com/office/drawing/2014/main" id="{6A559131-429D-49A1-BE88-21E2D0F6B2E5}"/>
              </a:ext>
            </a:extLst>
          </p:cNvPr>
          <p:cNvCxnSpPr>
            <a:cxnSpLocks/>
            <a:stCxn id="642" idx="0"/>
          </p:cNvCxnSpPr>
          <p:nvPr/>
        </p:nvCxnSpPr>
        <p:spPr>
          <a:xfrm>
            <a:off x="7340636" y="2085337"/>
            <a:ext cx="0" cy="12046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6" name="Straight Connector 655">
            <a:extLst>
              <a:ext uri="{FF2B5EF4-FFF2-40B4-BE49-F238E27FC236}">
                <a16:creationId xmlns:a16="http://schemas.microsoft.com/office/drawing/2014/main" id="{B29A529E-B8D7-405F-B4B1-F1183A64F1E8}"/>
              </a:ext>
            </a:extLst>
          </p:cNvPr>
          <p:cNvCxnSpPr>
            <a:cxnSpLocks/>
          </p:cNvCxnSpPr>
          <p:nvPr/>
        </p:nvCxnSpPr>
        <p:spPr>
          <a:xfrm>
            <a:off x="7340731" y="2186857"/>
            <a:ext cx="0" cy="194254"/>
          </a:xfrm>
          <a:prstGeom prst="line">
            <a:avLst/>
          </a:prstGeom>
          <a:ln w="28575">
            <a:solidFill>
              <a:srgbClr val="F29B2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72" name="Group 671">
            <a:extLst>
              <a:ext uri="{FF2B5EF4-FFF2-40B4-BE49-F238E27FC236}">
                <a16:creationId xmlns:a16="http://schemas.microsoft.com/office/drawing/2014/main" id="{722DFCC8-0487-4DAF-B7F5-148E604F4C22}"/>
              </a:ext>
            </a:extLst>
          </p:cNvPr>
          <p:cNvGrpSpPr/>
          <p:nvPr/>
        </p:nvGrpSpPr>
        <p:grpSpPr>
          <a:xfrm>
            <a:off x="6358690" y="9535833"/>
            <a:ext cx="1642894" cy="394626"/>
            <a:chOff x="4961786" y="7679584"/>
            <a:chExt cx="1642894" cy="394626"/>
          </a:xfrm>
        </p:grpSpPr>
        <p:sp>
          <p:nvSpPr>
            <p:cNvPr id="673" name="Rectangle: Rounded Corners 672">
              <a:extLst>
                <a:ext uri="{FF2B5EF4-FFF2-40B4-BE49-F238E27FC236}">
                  <a16:creationId xmlns:a16="http://schemas.microsoft.com/office/drawing/2014/main" id="{C7A64B93-F8D3-44DD-800D-CAEB6D2971AD}"/>
                </a:ext>
              </a:extLst>
            </p:cNvPr>
            <p:cNvSpPr/>
            <p:nvPr/>
          </p:nvSpPr>
          <p:spPr>
            <a:xfrm>
              <a:off x="4961786" y="7679584"/>
              <a:ext cx="1642894" cy="394626"/>
            </a:xfrm>
            <a:prstGeom prst="roundRect">
              <a:avLst>
                <a:gd name="adj" fmla="val 45631"/>
              </a:avLst>
            </a:prstGeom>
            <a:noFill/>
            <a:ln w="28575">
              <a:solidFill>
                <a:srgbClr val="58B3C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en-GB" sz="1200" dirty="0">
                <a:solidFill>
                  <a:schemeClr val="accent3"/>
                </a:solidFill>
                <a:latin typeface="+mj-lt"/>
              </a:endParaRPr>
            </a:p>
          </p:txBody>
        </p:sp>
        <p:sp>
          <p:nvSpPr>
            <p:cNvPr id="674" name="Rectangle: Rounded Corners 673">
              <a:extLst>
                <a:ext uri="{FF2B5EF4-FFF2-40B4-BE49-F238E27FC236}">
                  <a16:creationId xmlns:a16="http://schemas.microsoft.com/office/drawing/2014/main" id="{54A03F5D-A7EE-42C4-A1AA-5C68EAE3650A}"/>
                </a:ext>
              </a:extLst>
            </p:cNvPr>
            <p:cNvSpPr/>
            <p:nvPr/>
          </p:nvSpPr>
          <p:spPr>
            <a:xfrm>
              <a:off x="5098202" y="7679584"/>
              <a:ext cx="1146438" cy="394626"/>
            </a:xfrm>
            <a:prstGeom prst="roundRect">
              <a:avLst>
                <a:gd name="adj" fmla="val 45631"/>
              </a:avLst>
            </a:prstGeom>
            <a:no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r>
                <a:rPr lang="en-GB" sz="1100" spc="36" dirty="0">
                  <a:solidFill>
                    <a:srgbClr val="58B3C8"/>
                  </a:solidFill>
                  <a:latin typeface="+mj-lt"/>
                </a:rPr>
                <a:t>Circle Theorems</a:t>
              </a:r>
            </a:p>
          </p:txBody>
        </p:sp>
      </p:grpSp>
      <p:sp>
        <p:nvSpPr>
          <p:cNvPr id="677" name="Rectangle: Rounded Corners 676">
            <a:extLst>
              <a:ext uri="{FF2B5EF4-FFF2-40B4-BE49-F238E27FC236}">
                <a16:creationId xmlns:a16="http://schemas.microsoft.com/office/drawing/2014/main" id="{3AD26AC1-782E-4F66-B1BB-B44105AD8B57}"/>
              </a:ext>
            </a:extLst>
          </p:cNvPr>
          <p:cNvSpPr/>
          <p:nvPr/>
        </p:nvSpPr>
        <p:spPr>
          <a:xfrm>
            <a:off x="3535771" y="8221704"/>
            <a:ext cx="1762098" cy="403207"/>
          </a:xfrm>
          <a:prstGeom prst="roundRect">
            <a:avLst>
              <a:gd name="adj" fmla="val 45631"/>
            </a:avLst>
          </a:prstGeom>
          <a:noFill/>
          <a:ln w="28575">
            <a:solidFill>
              <a:srgbClr val="58B3C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endParaRPr lang="en-GB" sz="1200" dirty="0">
              <a:solidFill>
                <a:schemeClr val="accent3"/>
              </a:solidFill>
              <a:latin typeface="+mj-lt"/>
            </a:endParaRPr>
          </a:p>
        </p:txBody>
      </p:sp>
      <p:grpSp>
        <p:nvGrpSpPr>
          <p:cNvPr id="172" name="Group 171">
            <a:extLst>
              <a:ext uri="{FF2B5EF4-FFF2-40B4-BE49-F238E27FC236}">
                <a16:creationId xmlns:a16="http://schemas.microsoft.com/office/drawing/2014/main" id="{FE9D4682-7809-4466-996B-BF8201261221}"/>
              </a:ext>
            </a:extLst>
          </p:cNvPr>
          <p:cNvGrpSpPr/>
          <p:nvPr/>
        </p:nvGrpSpPr>
        <p:grpSpPr>
          <a:xfrm>
            <a:off x="4452718" y="9523697"/>
            <a:ext cx="1709428" cy="403097"/>
            <a:chOff x="4961786" y="8773659"/>
            <a:chExt cx="1642894" cy="394626"/>
          </a:xfrm>
        </p:grpSpPr>
        <p:sp>
          <p:nvSpPr>
            <p:cNvPr id="173" name="Rectangle: Rounded Corners 172">
              <a:extLst>
                <a:ext uri="{FF2B5EF4-FFF2-40B4-BE49-F238E27FC236}">
                  <a16:creationId xmlns:a16="http://schemas.microsoft.com/office/drawing/2014/main" id="{37838B22-2036-4710-9296-9F95A8E8CAC8}"/>
                </a:ext>
              </a:extLst>
            </p:cNvPr>
            <p:cNvSpPr/>
            <p:nvPr/>
          </p:nvSpPr>
          <p:spPr>
            <a:xfrm>
              <a:off x="4961786" y="8773659"/>
              <a:ext cx="1642894" cy="394626"/>
            </a:xfrm>
            <a:prstGeom prst="roundRect">
              <a:avLst>
                <a:gd name="adj" fmla="val 45631"/>
              </a:avLst>
            </a:prstGeom>
            <a:noFill/>
            <a:ln w="28575">
              <a:solidFill>
                <a:srgbClr val="58B3C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en-GB" sz="1200" dirty="0">
                <a:solidFill>
                  <a:schemeClr val="accent3"/>
                </a:solidFill>
                <a:latin typeface="+mj-lt"/>
              </a:endParaRPr>
            </a:p>
          </p:txBody>
        </p:sp>
        <p:sp>
          <p:nvSpPr>
            <p:cNvPr id="174" name="Rectangle: Rounded Corners 173">
              <a:extLst>
                <a:ext uri="{FF2B5EF4-FFF2-40B4-BE49-F238E27FC236}">
                  <a16:creationId xmlns:a16="http://schemas.microsoft.com/office/drawing/2014/main" id="{A20036AE-BA94-4400-AD50-4980A2296411}"/>
                </a:ext>
              </a:extLst>
            </p:cNvPr>
            <p:cNvSpPr/>
            <p:nvPr/>
          </p:nvSpPr>
          <p:spPr>
            <a:xfrm>
              <a:off x="5098202" y="8773659"/>
              <a:ext cx="1146438" cy="394626"/>
            </a:xfrm>
            <a:prstGeom prst="roundRect">
              <a:avLst>
                <a:gd name="adj" fmla="val 45631"/>
              </a:avLst>
            </a:prstGeom>
            <a:no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r>
                <a:rPr lang="en-GB" sz="1100" spc="36" dirty="0">
                  <a:solidFill>
                    <a:srgbClr val="58B3C8"/>
                  </a:solidFill>
                  <a:latin typeface="+mj-lt"/>
                </a:rPr>
                <a:t>Transformations</a:t>
              </a:r>
            </a:p>
          </p:txBody>
        </p:sp>
      </p:grpSp>
      <p:sp>
        <p:nvSpPr>
          <p:cNvPr id="382" name="Oval 381">
            <a:extLst>
              <a:ext uri="{FF2B5EF4-FFF2-40B4-BE49-F238E27FC236}">
                <a16:creationId xmlns:a16="http://schemas.microsoft.com/office/drawing/2014/main" id="{68FDDC87-CEDF-4D19-AAC4-4FF703ED08E6}"/>
              </a:ext>
            </a:extLst>
          </p:cNvPr>
          <p:cNvSpPr/>
          <p:nvPr/>
        </p:nvSpPr>
        <p:spPr>
          <a:xfrm>
            <a:off x="1499796" y="10631114"/>
            <a:ext cx="477712" cy="477712"/>
          </a:xfrm>
          <a:prstGeom prst="ellipse">
            <a:avLst/>
          </a:prstGeom>
          <a:solidFill>
            <a:schemeClr val="bg1"/>
          </a:solidFill>
          <a:ln w="28575">
            <a:solidFill>
              <a:srgbClr val="CC99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en-GB" sz="1400" dirty="0">
                <a:solidFill>
                  <a:srgbClr val="CC99FF"/>
                </a:solidFill>
                <a:latin typeface="+mj-lt"/>
              </a:rPr>
              <a:t>KS3</a:t>
            </a:r>
          </a:p>
        </p:txBody>
      </p:sp>
      <p:sp>
        <p:nvSpPr>
          <p:cNvPr id="393" name="Oval 392">
            <a:extLst>
              <a:ext uri="{FF2B5EF4-FFF2-40B4-BE49-F238E27FC236}">
                <a16:creationId xmlns:a16="http://schemas.microsoft.com/office/drawing/2014/main" id="{3B216806-2D9A-4DA0-B493-1350773DF722}"/>
              </a:ext>
            </a:extLst>
          </p:cNvPr>
          <p:cNvSpPr/>
          <p:nvPr/>
        </p:nvSpPr>
        <p:spPr>
          <a:xfrm>
            <a:off x="4010104" y="10619864"/>
            <a:ext cx="560373" cy="477712"/>
          </a:xfrm>
          <a:prstGeom prst="ellipse">
            <a:avLst/>
          </a:prstGeom>
          <a:solidFill>
            <a:schemeClr val="bg1"/>
          </a:solidFill>
          <a:ln w="28575">
            <a:solidFill>
              <a:srgbClr val="58B3C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en-GB" sz="2000" dirty="0">
                <a:solidFill>
                  <a:srgbClr val="58B3C8"/>
                </a:solidFill>
                <a:latin typeface="+mj-lt"/>
              </a:rPr>
              <a:t>Y10</a:t>
            </a:r>
          </a:p>
        </p:txBody>
      </p:sp>
      <p:grpSp>
        <p:nvGrpSpPr>
          <p:cNvPr id="442" name="Group 441">
            <a:extLst>
              <a:ext uri="{FF2B5EF4-FFF2-40B4-BE49-F238E27FC236}">
                <a16:creationId xmlns:a16="http://schemas.microsoft.com/office/drawing/2014/main" id="{9E337A84-A615-4C0F-9D9D-EA7DFFDF0289}"/>
              </a:ext>
            </a:extLst>
          </p:cNvPr>
          <p:cNvGrpSpPr/>
          <p:nvPr/>
        </p:nvGrpSpPr>
        <p:grpSpPr>
          <a:xfrm>
            <a:off x="7867491" y="7654152"/>
            <a:ext cx="1534749" cy="405670"/>
            <a:chOff x="611072" y="8326094"/>
            <a:chExt cx="1642894" cy="405670"/>
          </a:xfrm>
          <a:noFill/>
        </p:grpSpPr>
        <p:sp>
          <p:nvSpPr>
            <p:cNvPr id="443" name="Rectangle: Rounded Corners 442">
              <a:extLst>
                <a:ext uri="{FF2B5EF4-FFF2-40B4-BE49-F238E27FC236}">
                  <a16:creationId xmlns:a16="http://schemas.microsoft.com/office/drawing/2014/main" id="{871ACCDC-7D09-437E-8DDB-57A0CD8A1EF3}"/>
                </a:ext>
              </a:extLst>
            </p:cNvPr>
            <p:cNvSpPr/>
            <p:nvPr/>
          </p:nvSpPr>
          <p:spPr>
            <a:xfrm>
              <a:off x="611072" y="8326094"/>
              <a:ext cx="1642894" cy="394626"/>
            </a:xfrm>
            <a:prstGeom prst="roundRect">
              <a:avLst>
                <a:gd name="adj" fmla="val 45631"/>
              </a:avLst>
            </a:prstGeom>
            <a:grpFill/>
            <a:ln w="28575"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en-GB" sz="1200" dirty="0">
                <a:solidFill>
                  <a:srgbClr val="92D050"/>
                </a:solidFill>
                <a:latin typeface="+mj-lt"/>
              </a:endParaRPr>
            </a:p>
          </p:txBody>
        </p:sp>
        <p:sp>
          <p:nvSpPr>
            <p:cNvPr id="444" name="Rectangle: Rounded Corners 443">
              <a:extLst>
                <a:ext uri="{FF2B5EF4-FFF2-40B4-BE49-F238E27FC236}">
                  <a16:creationId xmlns:a16="http://schemas.microsoft.com/office/drawing/2014/main" id="{6F0C0C1C-6CBD-4B01-9022-EFDFFCF5838F}"/>
                </a:ext>
              </a:extLst>
            </p:cNvPr>
            <p:cNvSpPr/>
            <p:nvPr/>
          </p:nvSpPr>
          <p:spPr>
            <a:xfrm>
              <a:off x="844424" y="8337138"/>
              <a:ext cx="1211285" cy="394626"/>
            </a:xfrm>
            <a:prstGeom prst="roundRect">
              <a:avLst>
                <a:gd name="adj" fmla="val 45631"/>
              </a:avLst>
            </a:prstGeom>
            <a:no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r>
                <a:rPr lang="en-GB" sz="1100" spc="36" dirty="0">
                  <a:solidFill>
                    <a:srgbClr val="92D050"/>
                  </a:solidFill>
                  <a:latin typeface="+mj-lt"/>
                </a:rPr>
                <a:t>Spearman’s Rank</a:t>
              </a:r>
            </a:p>
          </p:txBody>
        </p:sp>
      </p:grpSp>
      <p:grpSp>
        <p:nvGrpSpPr>
          <p:cNvPr id="531" name="Group 530">
            <a:extLst>
              <a:ext uri="{FF2B5EF4-FFF2-40B4-BE49-F238E27FC236}">
                <a16:creationId xmlns:a16="http://schemas.microsoft.com/office/drawing/2014/main" id="{A62E4604-9D5B-432A-A6C4-DB882CDECA7C}"/>
              </a:ext>
            </a:extLst>
          </p:cNvPr>
          <p:cNvGrpSpPr/>
          <p:nvPr/>
        </p:nvGrpSpPr>
        <p:grpSpPr>
          <a:xfrm>
            <a:off x="2332129" y="6429518"/>
            <a:ext cx="1765581" cy="407072"/>
            <a:chOff x="2601384" y="8225976"/>
            <a:chExt cx="1642894" cy="407072"/>
          </a:xfrm>
        </p:grpSpPr>
        <p:sp>
          <p:nvSpPr>
            <p:cNvPr id="532" name="Rectangle: Rounded Corners 531">
              <a:extLst>
                <a:ext uri="{FF2B5EF4-FFF2-40B4-BE49-F238E27FC236}">
                  <a16:creationId xmlns:a16="http://schemas.microsoft.com/office/drawing/2014/main" id="{59481748-ACC3-4C0C-A78C-10C5F6414AC9}"/>
                </a:ext>
              </a:extLst>
            </p:cNvPr>
            <p:cNvSpPr/>
            <p:nvPr/>
          </p:nvSpPr>
          <p:spPr>
            <a:xfrm>
              <a:off x="2601384" y="8238422"/>
              <a:ext cx="1642894" cy="394626"/>
            </a:xfrm>
            <a:prstGeom prst="roundRect">
              <a:avLst>
                <a:gd name="adj" fmla="val 45631"/>
              </a:avLst>
            </a:prstGeom>
            <a:noFill/>
            <a:ln w="28575"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en-GB" sz="1200" dirty="0">
                <a:solidFill>
                  <a:srgbClr val="92D050"/>
                </a:solidFill>
                <a:latin typeface="+mj-lt"/>
              </a:endParaRPr>
            </a:p>
          </p:txBody>
        </p:sp>
        <p:sp>
          <p:nvSpPr>
            <p:cNvPr id="533" name="Rectangle: Rounded Corners 532">
              <a:extLst>
                <a:ext uri="{FF2B5EF4-FFF2-40B4-BE49-F238E27FC236}">
                  <a16:creationId xmlns:a16="http://schemas.microsoft.com/office/drawing/2014/main" id="{2B3FA34C-79DA-4C4C-95B6-D5F58DECAB1C}"/>
                </a:ext>
              </a:extLst>
            </p:cNvPr>
            <p:cNvSpPr/>
            <p:nvPr/>
          </p:nvSpPr>
          <p:spPr>
            <a:xfrm>
              <a:off x="2794386" y="8225976"/>
              <a:ext cx="1211285" cy="394626"/>
            </a:xfrm>
            <a:prstGeom prst="roundRect">
              <a:avLst>
                <a:gd name="adj" fmla="val 45631"/>
              </a:avLst>
            </a:prstGeom>
            <a:no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r>
                <a:rPr lang="en-GB" sz="1100" spc="36" dirty="0">
                  <a:solidFill>
                    <a:srgbClr val="92D050"/>
                  </a:solidFill>
                  <a:latin typeface="+mj-lt"/>
                </a:rPr>
                <a:t>Interpreting Tables</a:t>
              </a:r>
            </a:p>
          </p:txBody>
        </p:sp>
      </p:grpSp>
      <p:grpSp>
        <p:nvGrpSpPr>
          <p:cNvPr id="540" name="Group 539">
            <a:extLst>
              <a:ext uri="{FF2B5EF4-FFF2-40B4-BE49-F238E27FC236}">
                <a16:creationId xmlns:a16="http://schemas.microsoft.com/office/drawing/2014/main" id="{ACA79561-3B10-4DBA-993C-25F454A4A8D0}"/>
              </a:ext>
            </a:extLst>
          </p:cNvPr>
          <p:cNvGrpSpPr/>
          <p:nvPr/>
        </p:nvGrpSpPr>
        <p:grpSpPr>
          <a:xfrm>
            <a:off x="4686484" y="5972379"/>
            <a:ext cx="1430008" cy="395032"/>
            <a:chOff x="572425" y="9436100"/>
            <a:chExt cx="1642894" cy="395032"/>
          </a:xfrm>
          <a:solidFill>
            <a:schemeClr val="accent3">
              <a:lumMod val="40000"/>
              <a:lumOff val="60000"/>
            </a:schemeClr>
          </a:solidFill>
        </p:grpSpPr>
        <p:sp>
          <p:nvSpPr>
            <p:cNvPr id="541" name="Rectangle: Rounded Corners 540">
              <a:extLst>
                <a:ext uri="{FF2B5EF4-FFF2-40B4-BE49-F238E27FC236}">
                  <a16:creationId xmlns:a16="http://schemas.microsoft.com/office/drawing/2014/main" id="{0E124F49-306D-4DC9-9BCA-B036E9204D58}"/>
                </a:ext>
              </a:extLst>
            </p:cNvPr>
            <p:cNvSpPr/>
            <p:nvPr/>
          </p:nvSpPr>
          <p:spPr>
            <a:xfrm>
              <a:off x="572425" y="9436100"/>
              <a:ext cx="1642894" cy="394626"/>
            </a:xfrm>
            <a:prstGeom prst="roundRect">
              <a:avLst>
                <a:gd name="adj" fmla="val 45631"/>
              </a:avLst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en-GB" sz="1200" dirty="0">
                <a:solidFill>
                  <a:srgbClr val="92D050"/>
                </a:solidFill>
                <a:latin typeface="+mj-lt"/>
              </a:endParaRPr>
            </a:p>
          </p:txBody>
        </p:sp>
        <p:sp>
          <p:nvSpPr>
            <p:cNvPr id="542" name="Rectangle: Rounded Corners 541">
              <a:extLst>
                <a:ext uri="{FF2B5EF4-FFF2-40B4-BE49-F238E27FC236}">
                  <a16:creationId xmlns:a16="http://schemas.microsoft.com/office/drawing/2014/main" id="{4B548EB1-132E-445F-9866-86A9BFED7BAA}"/>
                </a:ext>
              </a:extLst>
            </p:cNvPr>
            <p:cNvSpPr/>
            <p:nvPr/>
          </p:nvSpPr>
          <p:spPr>
            <a:xfrm>
              <a:off x="781565" y="9436506"/>
              <a:ext cx="1211287" cy="394626"/>
            </a:xfrm>
            <a:prstGeom prst="roundRect">
              <a:avLst>
                <a:gd name="adj" fmla="val 45631"/>
              </a:avLst>
            </a:prstGeom>
            <a:no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r>
                <a:rPr lang="en-GB" sz="1100" spc="36" dirty="0">
                  <a:solidFill>
                    <a:srgbClr val="92D050"/>
                  </a:solidFill>
                  <a:latin typeface="+mj-lt"/>
                </a:rPr>
                <a:t>Statistics Exam</a:t>
              </a:r>
            </a:p>
          </p:txBody>
        </p:sp>
      </p:grpSp>
      <p:grpSp>
        <p:nvGrpSpPr>
          <p:cNvPr id="550" name="Group 549">
            <a:extLst>
              <a:ext uri="{FF2B5EF4-FFF2-40B4-BE49-F238E27FC236}">
                <a16:creationId xmlns:a16="http://schemas.microsoft.com/office/drawing/2014/main" id="{5CD08BFF-80C2-4C6F-A896-45FA2152F795}"/>
              </a:ext>
            </a:extLst>
          </p:cNvPr>
          <p:cNvGrpSpPr/>
          <p:nvPr/>
        </p:nvGrpSpPr>
        <p:grpSpPr>
          <a:xfrm>
            <a:off x="4505165" y="2880418"/>
            <a:ext cx="1642894" cy="415894"/>
            <a:chOff x="4823109" y="5721728"/>
            <a:chExt cx="1642894" cy="415894"/>
          </a:xfrm>
          <a:solidFill>
            <a:schemeClr val="accent3">
              <a:lumMod val="40000"/>
              <a:lumOff val="60000"/>
            </a:schemeClr>
          </a:solidFill>
        </p:grpSpPr>
        <p:sp>
          <p:nvSpPr>
            <p:cNvPr id="551" name="Rectangle: Rounded Corners 550">
              <a:extLst>
                <a:ext uri="{FF2B5EF4-FFF2-40B4-BE49-F238E27FC236}">
                  <a16:creationId xmlns:a16="http://schemas.microsoft.com/office/drawing/2014/main" id="{DE45248A-0B36-4BE5-9278-F30CDC9B8654}"/>
                </a:ext>
              </a:extLst>
            </p:cNvPr>
            <p:cNvSpPr/>
            <p:nvPr/>
          </p:nvSpPr>
          <p:spPr>
            <a:xfrm>
              <a:off x="4823109" y="5721728"/>
              <a:ext cx="1642894" cy="394626"/>
            </a:xfrm>
            <a:prstGeom prst="roundRect">
              <a:avLst>
                <a:gd name="adj" fmla="val 45631"/>
              </a:avLst>
            </a:prstGeom>
            <a:grpFill/>
            <a:ln w="28575">
              <a:solidFill>
                <a:srgbClr val="F29B2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en-GB" sz="1200" dirty="0">
                <a:solidFill>
                  <a:srgbClr val="F29B27"/>
                </a:solidFill>
                <a:latin typeface="+mj-lt"/>
              </a:endParaRPr>
            </a:p>
          </p:txBody>
        </p:sp>
        <p:sp>
          <p:nvSpPr>
            <p:cNvPr id="552" name="Rectangle: Rounded Corners 551">
              <a:extLst>
                <a:ext uri="{FF2B5EF4-FFF2-40B4-BE49-F238E27FC236}">
                  <a16:creationId xmlns:a16="http://schemas.microsoft.com/office/drawing/2014/main" id="{DCCEE140-FC0E-4F06-A04A-7915F16EDC9B}"/>
                </a:ext>
              </a:extLst>
            </p:cNvPr>
            <p:cNvSpPr/>
            <p:nvPr/>
          </p:nvSpPr>
          <p:spPr>
            <a:xfrm>
              <a:off x="5045760" y="5742996"/>
              <a:ext cx="1211285" cy="394626"/>
            </a:xfrm>
            <a:prstGeom prst="roundRect">
              <a:avLst>
                <a:gd name="adj" fmla="val 45631"/>
              </a:avLst>
            </a:prstGeom>
            <a:no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r>
                <a:rPr lang="en-GB" sz="1100" spc="36" dirty="0">
                  <a:solidFill>
                    <a:srgbClr val="F29B27"/>
                  </a:solidFill>
                  <a:latin typeface="+mj-lt"/>
                </a:rPr>
                <a:t>November Mocks</a:t>
              </a:r>
            </a:p>
          </p:txBody>
        </p:sp>
      </p:grpSp>
      <p:grpSp>
        <p:nvGrpSpPr>
          <p:cNvPr id="553" name="Group 552">
            <a:extLst>
              <a:ext uri="{FF2B5EF4-FFF2-40B4-BE49-F238E27FC236}">
                <a16:creationId xmlns:a16="http://schemas.microsoft.com/office/drawing/2014/main" id="{F737E60E-E9BB-4CE1-9884-26E902B407EB}"/>
              </a:ext>
            </a:extLst>
          </p:cNvPr>
          <p:cNvGrpSpPr/>
          <p:nvPr/>
        </p:nvGrpSpPr>
        <p:grpSpPr>
          <a:xfrm>
            <a:off x="5378951" y="4164271"/>
            <a:ext cx="2080409" cy="473419"/>
            <a:chOff x="4816320" y="6185749"/>
            <a:chExt cx="1642894" cy="473419"/>
          </a:xfrm>
        </p:grpSpPr>
        <p:sp>
          <p:nvSpPr>
            <p:cNvPr id="554" name="Rectangle: Rounded Corners 553">
              <a:extLst>
                <a:ext uri="{FF2B5EF4-FFF2-40B4-BE49-F238E27FC236}">
                  <a16:creationId xmlns:a16="http://schemas.microsoft.com/office/drawing/2014/main" id="{86AF6FF1-FBA1-4D82-B283-C3DA46579147}"/>
                </a:ext>
              </a:extLst>
            </p:cNvPr>
            <p:cNvSpPr/>
            <p:nvPr/>
          </p:nvSpPr>
          <p:spPr>
            <a:xfrm>
              <a:off x="4816320" y="6206862"/>
              <a:ext cx="1642894" cy="394626"/>
            </a:xfrm>
            <a:prstGeom prst="roundRect">
              <a:avLst>
                <a:gd name="adj" fmla="val 45631"/>
              </a:avLst>
            </a:prstGeom>
            <a:noFill/>
            <a:ln w="28575">
              <a:solidFill>
                <a:srgbClr val="F29B2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en-GB" sz="1200" dirty="0">
                <a:solidFill>
                  <a:srgbClr val="F29B27"/>
                </a:solidFill>
                <a:latin typeface="+mj-lt"/>
              </a:endParaRPr>
            </a:p>
          </p:txBody>
        </p:sp>
        <p:sp>
          <p:nvSpPr>
            <p:cNvPr id="555" name="Rectangle: Rounded Corners 554">
              <a:extLst>
                <a:ext uri="{FF2B5EF4-FFF2-40B4-BE49-F238E27FC236}">
                  <a16:creationId xmlns:a16="http://schemas.microsoft.com/office/drawing/2014/main" id="{2AAFC7C0-2A43-4BB9-A01D-551E46498124}"/>
                </a:ext>
              </a:extLst>
            </p:cNvPr>
            <p:cNvSpPr/>
            <p:nvPr/>
          </p:nvSpPr>
          <p:spPr>
            <a:xfrm>
              <a:off x="5036856" y="6185749"/>
              <a:ext cx="1237079" cy="473419"/>
            </a:xfrm>
            <a:prstGeom prst="roundRect">
              <a:avLst>
                <a:gd name="adj" fmla="val 45631"/>
              </a:avLst>
            </a:prstGeom>
            <a:no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r>
                <a:rPr lang="en-GB" sz="1100" spc="36" dirty="0">
                  <a:solidFill>
                    <a:srgbClr val="F29B27"/>
                  </a:solidFill>
                  <a:latin typeface="+mj-lt"/>
                </a:rPr>
                <a:t>Histograms, Cumulative</a:t>
              </a:r>
            </a:p>
            <a:p>
              <a:pPr algn="ctr"/>
              <a:r>
                <a:rPr lang="en-GB" sz="1100" spc="36" dirty="0">
                  <a:solidFill>
                    <a:srgbClr val="F29B27"/>
                  </a:solidFill>
                  <a:latin typeface="+mj-lt"/>
                </a:rPr>
                <a:t>Frequency &amp; Box Plots</a:t>
              </a:r>
            </a:p>
          </p:txBody>
        </p:sp>
      </p:grpSp>
      <p:sp>
        <p:nvSpPr>
          <p:cNvPr id="556" name="Oval 555">
            <a:extLst>
              <a:ext uri="{FF2B5EF4-FFF2-40B4-BE49-F238E27FC236}">
                <a16:creationId xmlns:a16="http://schemas.microsoft.com/office/drawing/2014/main" id="{918EC593-EADA-46FE-AD46-F00F65555A26}"/>
              </a:ext>
            </a:extLst>
          </p:cNvPr>
          <p:cNvSpPr/>
          <p:nvPr/>
        </p:nvSpPr>
        <p:spPr>
          <a:xfrm flipV="1">
            <a:off x="1016298" y="3750946"/>
            <a:ext cx="301092" cy="301092"/>
          </a:xfrm>
          <a:prstGeom prst="ellipse">
            <a:avLst/>
          </a:prstGeom>
          <a:noFill/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scene3d>
              <a:camera prst="orthographicFront">
                <a:rot lat="0" lon="0" rev="10800000"/>
              </a:camera>
              <a:lightRig rig="threePt" dir="t"/>
            </a:scene3d>
          </a:bodyPr>
          <a:lstStyle/>
          <a:p>
            <a:pPr algn="ctr"/>
            <a:r>
              <a:rPr lang="en-GB" sz="1200" dirty="0">
                <a:latin typeface="+mj-lt"/>
              </a:rPr>
              <a:t>10</a:t>
            </a:r>
          </a:p>
        </p:txBody>
      </p:sp>
      <p:grpSp>
        <p:nvGrpSpPr>
          <p:cNvPr id="574" name="Group 573">
            <a:extLst>
              <a:ext uri="{FF2B5EF4-FFF2-40B4-BE49-F238E27FC236}">
                <a16:creationId xmlns:a16="http://schemas.microsoft.com/office/drawing/2014/main" id="{768F3CDB-A8A5-44E2-B8CC-3071B5B94294}"/>
              </a:ext>
            </a:extLst>
          </p:cNvPr>
          <p:cNvGrpSpPr/>
          <p:nvPr/>
        </p:nvGrpSpPr>
        <p:grpSpPr>
          <a:xfrm>
            <a:off x="4696588" y="2403002"/>
            <a:ext cx="1300068" cy="394895"/>
            <a:chOff x="4816320" y="6206862"/>
            <a:chExt cx="1642894" cy="394895"/>
          </a:xfrm>
          <a:noFill/>
        </p:grpSpPr>
        <p:sp>
          <p:nvSpPr>
            <p:cNvPr id="575" name="Rectangle: Rounded Corners 574">
              <a:extLst>
                <a:ext uri="{FF2B5EF4-FFF2-40B4-BE49-F238E27FC236}">
                  <a16:creationId xmlns:a16="http://schemas.microsoft.com/office/drawing/2014/main" id="{4AB9BDF3-B611-4A1C-A720-C2B0650FE596}"/>
                </a:ext>
              </a:extLst>
            </p:cNvPr>
            <p:cNvSpPr/>
            <p:nvPr/>
          </p:nvSpPr>
          <p:spPr>
            <a:xfrm>
              <a:off x="4816320" y="6206862"/>
              <a:ext cx="1642894" cy="394626"/>
            </a:xfrm>
            <a:prstGeom prst="roundRect">
              <a:avLst>
                <a:gd name="adj" fmla="val 45631"/>
              </a:avLst>
            </a:prstGeom>
            <a:grpFill/>
            <a:ln w="28575">
              <a:solidFill>
                <a:srgbClr val="F29B2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en-GB" sz="1200" dirty="0">
                <a:solidFill>
                  <a:srgbClr val="F29B27"/>
                </a:solidFill>
                <a:latin typeface="+mj-lt"/>
              </a:endParaRPr>
            </a:p>
          </p:txBody>
        </p:sp>
        <p:sp>
          <p:nvSpPr>
            <p:cNvPr id="582" name="Rectangle: Rounded Corners 581">
              <a:extLst>
                <a:ext uri="{FF2B5EF4-FFF2-40B4-BE49-F238E27FC236}">
                  <a16:creationId xmlns:a16="http://schemas.microsoft.com/office/drawing/2014/main" id="{22E817BB-AF9E-4324-AA06-47F5CA998006}"/>
                </a:ext>
              </a:extLst>
            </p:cNvPr>
            <p:cNvSpPr/>
            <p:nvPr/>
          </p:nvSpPr>
          <p:spPr>
            <a:xfrm>
              <a:off x="5151845" y="6207131"/>
              <a:ext cx="1211285" cy="394626"/>
            </a:xfrm>
            <a:prstGeom prst="roundRect">
              <a:avLst>
                <a:gd name="adj" fmla="val 45631"/>
              </a:avLst>
            </a:prstGeom>
            <a:grp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lvl="0" algn="ctr"/>
              <a:r>
                <a:rPr lang="en-GB" sz="1100" spc="36" dirty="0">
                  <a:solidFill>
                    <a:srgbClr val="F29B27"/>
                  </a:solidFill>
                  <a:latin typeface="Euphemia"/>
                </a:rPr>
                <a:t>Vectors  </a:t>
              </a:r>
            </a:p>
          </p:txBody>
        </p:sp>
      </p:grpSp>
      <p:grpSp>
        <p:nvGrpSpPr>
          <p:cNvPr id="584" name="Group 583">
            <a:extLst>
              <a:ext uri="{FF2B5EF4-FFF2-40B4-BE49-F238E27FC236}">
                <a16:creationId xmlns:a16="http://schemas.microsoft.com/office/drawing/2014/main" id="{2997BEFA-B911-4602-92F4-4C3DF16D5595}"/>
              </a:ext>
            </a:extLst>
          </p:cNvPr>
          <p:cNvGrpSpPr/>
          <p:nvPr/>
        </p:nvGrpSpPr>
        <p:grpSpPr>
          <a:xfrm>
            <a:off x="3423645" y="1079091"/>
            <a:ext cx="1872618" cy="469404"/>
            <a:chOff x="4586596" y="6206862"/>
            <a:chExt cx="1872618" cy="469404"/>
          </a:xfrm>
          <a:noFill/>
        </p:grpSpPr>
        <p:sp>
          <p:nvSpPr>
            <p:cNvPr id="607" name="Rectangle: Rounded Corners 606">
              <a:extLst>
                <a:ext uri="{FF2B5EF4-FFF2-40B4-BE49-F238E27FC236}">
                  <a16:creationId xmlns:a16="http://schemas.microsoft.com/office/drawing/2014/main" id="{393E1990-39AF-4397-8944-E4610C04BED5}"/>
                </a:ext>
              </a:extLst>
            </p:cNvPr>
            <p:cNvSpPr/>
            <p:nvPr/>
          </p:nvSpPr>
          <p:spPr>
            <a:xfrm>
              <a:off x="4586596" y="6206862"/>
              <a:ext cx="1872618" cy="394626"/>
            </a:xfrm>
            <a:prstGeom prst="roundRect">
              <a:avLst>
                <a:gd name="adj" fmla="val 45631"/>
              </a:avLst>
            </a:prstGeom>
            <a:grpFill/>
            <a:ln w="28575">
              <a:solidFill>
                <a:srgbClr val="F29B2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en-GB" sz="1200" dirty="0">
                <a:solidFill>
                  <a:srgbClr val="F29B27"/>
                </a:solidFill>
                <a:latin typeface="+mj-lt"/>
              </a:endParaRPr>
            </a:p>
          </p:txBody>
        </p:sp>
        <p:sp>
          <p:nvSpPr>
            <p:cNvPr id="608" name="Rectangle: Rounded Corners 607">
              <a:extLst>
                <a:ext uri="{FF2B5EF4-FFF2-40B4-BE49-F238E27FC236}">
                  <a16:creationId xmlns:a16="http://schemas.microsoft.com/office/drawing/2014/main" id="{C48A5DF1-FE53-4F9B-B849-7D7D8801D9AF}"/>
                </a:ext>
              </a:extLst>
            </p:cNvPr>
            <p:cNvSpPr/>
            <p:nvPr/>
          </p:nvSpPr>
          <p:spPr>
            <a:xfrm>
              <a:off x="4957087" y="6281640"/>
              <a:ext cx="1211285" cy="394626"/>
            </a:xfrm>
            <a:prstGeom prst="roundRect">
              <a:avLst>
                <a:gd name="adj" fmla="val 45631"/>
              </a:avLst>
            </a:prstGeom>
            <a:grp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lvl="0" algn="ctr"/>
              <a:r>
                <a:rPr lang="en-GB" sz="1100" spc="36" dirty="0">
                  <a:solidFill>
                    <a:srgbClr val="F29B27"/>
                  </a:solidFill>
                  <a:latin typeface="Euphemia"/>
                </a:rPr>
                <a:t>Real Life Graphs &amp;</a:t>
              </a:r>
            </a:p>
            <a:p>
              <a:pPr lvl="0" algn="ctr"/>
              <a:r>
                <a:rPr lang="en-GB" sz="1100" spc="36" dirty="0">
                  <a:solidFill>
                    <a:srgbClr val="F29B27"/>
                  </a:solidFill>
                  <a:latin typeface="Euphemia"/>
                </a:rPr>
                <a:t>Rates of Change</a:t>
              </a:r>
            </a:p>
            <a:p>
              <a:pPr lvl="0" algn="ctr"/>
              <a:r>
                <a:rPr lang="en-GB" sz="1100" spc="36" dirty="0">
                  <a:solidFill>
                    <a:srgbClr val="F29B27"/>
                  </a:solidFill>
                  <a:latin typeface="Euphemia"/>
                </a:rPr>
                <a:t> </a:t>
              </a:r>
            </a:p>
          </p:txBody>
        </p:sp>
      </p:grpSp>
      <p:sp>
        <p:nvSpPr>
          <p:cNvPr id="611" name="Oval 610">
            <a:extLst>
              <a:ext uri="{FF2B5EF4-FFF2-40B4-BE49-F238E27FC236}">
                <a16:creationId xmlns:a16="http://schemas.microsoft.com/office/drawing/2014/main" id="{EF48D228-80A8-492F-8A7A-0A1C3F507821}"/>
              </a:ext>
            </a:extLst>
          </p:cNvPr>
          <p:cNvSpPr/>
          <p:nvPr/>
        </p:nvSpPr>
        <p:spPr>
          <a:xfrm flipV="1">
            <a:off x="1175969" y="1782916"/>
            <a:ext cx="301092" cy="301092"/>
          </a:xfrm>
          <a:prstGeom prst="ellipse">
            <a:avLst/>
          </a:prstGeom>
          <a:noFill/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scene3d>
              <a:camera prst="orthographicFront">
                <a:rot lat="0" lon="0" rev="10800000"/>
              </a:camera>
              <a:lightRig rig="threePt" dir="t"/>
            </a:scene3d>
          </a:bodyPr>
          <a:lstStyle/>
          <a:p>
            <a:pPr algn="ctr"/>
            <a:r>
              <a:rPr lang="en-GB" sz="1200" dirty="0">
                <a:latin typeface="+mj-lt"/>
              </a:rPr>
              <a:t>E</a:t>
            </a:r>
          </a:p>
        </p:txBody>
      </p:sp>
      <p:cxnSp>
        <p:nvCxnSpPr>
          <p:cNvPr id="624" name="Straight Connector 623">
            <a:extLst>
              <a:ext uri="{FF2B5EF4-FFF2-40B4-BE49-F238E27FC236}">
                <a16:creationId xmlns:a16="http://schemas.microsoft.com/office/drawing/2014/main" id="{2E4F6A63-08E7-4B88-BDCF-8CA21B58FBE6}"/>
              </a:ext>
            </a:extLst>
          </p:cNvPr>
          <p:cNvCxnSpPr>
            <a:cxnSpLocks/>
          </p:cNvCxnSpPr>
          <p:nvPr/>
        </p:nvCxnSpPr>
        <p:spPr>
          <a:xfrm>
            <a:off x="8339929" y="1792256"/>
            <a:ext cx="0" cy="137146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5" name="Straight Connector 624">
            <a:extLst>
              <a:ext uri="{FF2B5EF4-FFF2-40B4-BE49-F238E27FC236}">
                <a16:creationId xmlns:a16="http://schemas.microsoft.com/office/drawing/2014/main" id="{BB312DEB-B2D7-47A6-8BE5-D961DA1AC1B8}"/>
              </a:ext>
            </a:extLst>
          </p:cNvPr>
          <p:cNvCxnSpPr>
            <a:cxnSpLocks/>
          </p:cNvCxnSpPr>
          <p:nvPr/>
        </p:nvCxnSpPr>
        <p:spPr>
          <a:xfrm>
            <a:off x="8340621" y="1504256"/>
            <a:ext cx="0" cy="288000"/>
          </a:xfrm>
          <a:prstGeom prst="line">
            <a:avLst/>
          </a:prstGeom>
          <a:ln w="28575">
            <a:solidFill>
              <a:srgbClr val="F29B2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32" name="Group 631">
            <a:extLst>
              <a:ext uri="{FF2B5EF4-FFF2-40B4-BE49-F238E27FC236}">
                <a16:creationId xmlns:a16="http://schemas.microsoft.com/office/drawing/2014/main" id="{664CB621-972C-427C-AB88-B057B9C7B7BA}"/>
              </a:ext>
            </a:extLst>
          </p:cNvPr>
          <p:cNvGrpSpPr/>
          <p:nvPr/>
        </p:nvGrpSpPr>
        <p:grpSpPr>
          <a:xfrm>
            <a:off x="5520682" y="1089661"/>
            <a:ext cx="1825435" cy="394658"/>
            <a:chOff x="4777673" y="7316836"/>
            <a:chExt cx="1642894" cy="394658"/>
          </a:xfrm>
          <a:solidFill>
            <a:schemeClr val="accent3">
              <a:lumMod val="40000"/>
              <a:lumOff val="60000"/>
            </a:schemeClr>
          </a:solidFill>
        </p:grpSpPr>
        <p:sp>
          <p:nvSpPr>
            <p:cNvPr id="633" name="Rectangle: Rounded Corners 632">
              <a:extLst>
                <a:ext uri="{FF2B5EF4-FFF2-40B4-BE49-F238E27FC236}">
                  <a16:creationId xmlns:a16="http://schemas.microsoft.com/office/drawing/2014/main" id="{D6F28B43-276B-42D4-82AF-6CDA91C57D8B}"/>
                </a:ext>
              </a:extLst>
            </p:cNvPr>
            <p:cNvSpPr/>
            <p:nvPr/>
          </p:nvSpPr>
          <p:spPr>
            <a:xfrm>
              <a:off x="4777673" y="7316868"/>
              <a:ext cx="1642894" cy="394626"/>
            </a:xfrm>
            <a:prstGeom prst="roundRect">
              <a:avLst>
                <a:gd name="adj" fmla="val 45631"/>
              </a:avLst>
            </a:prstGeom>
            <a:grpFill/>
            <a:ln w="28575">
              <a:solidFill>
                <a:srgbClr val="F29B2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en-GB" sz="1200" dirty="0">
                <a:solidFill>
                  <a:srgbClr val="F29B27"/>
                </a:solidFill>
                <a:latin typeface="+mj-lt"/>
              </a:endParaRPr>
            </a:p>
          </p:txBody>
        </p:sp>
        <p:sp>
          <p:nvSpPr>
            <p:cNvPr id="634" name="Rectangle: Rounded Corners 633">
              <a:extLst>
                <a:ext uri="{FF2B5EF4-FFF2-40B4-BE49-F238E27FC236}">
                  <a16:creationId xmlns:a16="http://schemas.microsoft.com/office/drawing/2014/main" id="{DB4CC093-348F-41F1-8969-C58F42A5599D}"/>
                </a:ext>
              </a:extLst>
            </p:cNvPr>
            <p:cNvSpPr/>
            <p:nvPr/>
          </p:nvSpPr>
          <p:spPr>
            <a:xfrm>
              <a:off x="4970790" y="7316836"/>
              <a:ext cx="1211285" cy="394626"/>
            </a:xfrm>
            <a:prstGeom prst="roundRect">
              <a:avLst>
                <a:gd name="adj" fmla="val 45631"/>
              </a:avLst>
            </a:prstGeom>
            <a:no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r>
                <a:rPr lang="en-GB" sz="1100" spc="36" dirty="0">
                  <a:solidFill>
                    <a:srgbClr val="F29B27"/>
                  </a:solidFill>
                  <a:latin typeface="+mj-lt"/>
                </a:rPr>
                <a:t>February Mocks</a:t>
              </a:r>
            </a:p>
          </p:txBody>
        </p:sp>
      </p:grpSp>
      <p:grpSp>
        <p:nvGrpSpPr>
          <p:cNvPr id="635" name="Group 634">
            <a:extLst>
              <a:ext uri="{FF2B5EF4-FFF2-40B4-BE49-F238E27FC236}">
                <a16:creationId xmlns:a16="http://schemas.microsoft.com/office/drawing/2014/main" id="{08B9CC36-26A8-46E1-AFE8-C163924E5785}"/>
              </a:ext>
            </a:extLst>
          </p:cNvPr>
          <p:cNvGrpSpPr/>
          <p:nvPr/>
        </p:nvGrpSpPr>
        <p:grpSpPr>
          <a:xfrm>
            <a:off x="6365358" y="2880037"/>
            <a:ext cx="1792857" cy="404566"/>
            <a:chOff x="6806632" y="5524415"/>
            <a:chExt cx="1642894" cy="404566"/>
          </a:xfrm>
        </p:grpSpPr>
        <p:sp>
          <p:nvSpPr>
            <p:cNvPr id="636" name="Rectangle: Rounded Corners 635">
              <a:extLst>
                <a:ext uri="{FF2B5EF4-FFF2-40B4-BE49-F238E27FC236}">
                  <a16:creationId xmlns:a16="http://schemas.microsoft.com/office/drawing/2014/main" id="{46B8FCA5-8D47-4B5B-8981-9F85714F6F63}"/>
                </a:ext>
              </a:extLst>
            </p:cNvPr>
            <p:cNvSpPr/>
            <p:nvPr/>
          </p:nvSpPr>
          <p:spPr>
            <a:xfrm>
              <a:off x="6806632" y="5524415"/>
              <a:ext cx="1642894" cy="394626"/>
            </a:xfrm>
            <a:prstGeom prst="roundRect">
              <a:avLst>
                <a:gd name="adj" fmla="val 45631"/>
              </a:avLst>
            </a:prstGeom>
            <a:noFill/>
            <a:ln w="28575">
              <a:solidFill>
                <a:srgbClr val="F29B2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en-GB" sz="1200" dirty="0">
                <a:solidFill>
                  <a:srgbClr val="F29B27"/>
                </a:solidFill>
                <a:latin typeface="+mj-lt"/>
              </a:endParaRPr>
            </a:p>
          </p:txBody>
        </p:sp>
        <p:sp>
          <p:nvSpPr>
            <p:cNvPr id="649" name="Rectangle: Rounded Corners 648">
              <a:extLst>
                <a:ext uri="{FF2B5EF4-FFF2-40B4-BE49-F238E27FC236}">
                  <a16:creationId xmlns:a16="http://schemas.microsoft.com/office/drawing/2014/main" id="{E3CAF7F9-0DDE-4F29-9A10-4BAB07DE8AEC}"/>
                </a:ext>
              </a:extLst>
            </p:cNvPr>
            <p:cNvSpPr/>
            <p:nvPr/>
          </p:nvSpPr>
          <p:spPr>
            <a:xfrm>
              <a:off x="7051352" y="5534355"/>
              <a:ext cx="1128645" cy="394626"/>
            </a:xfrm>
            <a:prstGeom prst="roundRect">
              <a:avLst>
                <a:gd name="adj" fmla="val 45631"/>
              </a:avLst>
            </a:prstGeom>
            <a:no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r>
                <a:rPr lang="en-GB" sz="1100" spc="36" dirty="0">
                  <a:solidFill>
                    <a:srgbClr val="F29B27"/>
                  </a:solidFill>
                  <a:latin typeface="+mj-lt"/>
                </a:rPr>
                <a:t>Functions &amp; Iteration</a:t>
              </a:r>
            </a:p>
          </p:txBody>
        </p:sp>
      </p:grpSp>
      <p:sp>
        <p:nvSpPr>
          <p:cNvPr id="650" name="Oval 649">
            <a:extLst>
              <a:ext uri="{FF2B5EF4-FFF2-40B4-BE49-F238E27FC236}">
                <a16:creationId xmlns:a16="http://schemas.microsoft.com/office/drawing/2014/main" id="{6D307B5E-9D05-47B3-9EC6-9B724F14D40A}"/>
              </a:ext>
            </a:extLst>
          </p:cNvPr>
          <p:cNvSpPr/>
          <p:nvPr/>
        </p:nvSpPr>
        <p:spPr>
          <a:xfrm flipV="1">
            <a:off x="8188406" y="1933462"/>
            <a:ext cx="301092" cy="301092"/>
          </a:xfrm>
          <a:prstGeom prst="ellipse">
            <a:avLst/>
          </a:prstGeom>
          <a:noFill/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scene3d>
              <a:camera prst="orthographicFront">
                <a:rot lat="0" lon="0" rev="10800000"/>
              </a:camera>
              <a:lightRig rig="threePt" dir="t"/>
            </a:scene3d>
          </a:bodyPr>
          <a:lstStyle/>
          <a:p>
            <a:pPr algn="ctr"/>
            <a:r>
              <a:rPr lang="en-GB" sz="1200" dirty="0">
                <a:latin typeface="+mj-lt"/>
              </a:rPr>
              <a:t>16</a:t>
            </a:r>
          </a:p>
        </p:txBody>
      </p:sp>
      <p:cxnSp>
        <p:nvCxnSpPr>
          <p:cNvPr id="657" name="Straight Connector 656">
            <a:extLst>
              <a:ext uri="{FF2B5EF4-FFF2-40B4-BE49-F238E27FC236}">
                <a16:creationId xmlns:a16="http://schemas.microsoft.com/office/drawing/2014/main" id="{5E13BBC5-2781-4130-A032-B6CFF70714C0}"/>
              </a:ext>
            </a:extLst>
          </p:cNvPr>
          <p:cNvCxnSpPr>
            <a:cxnSpLocks/>
          </p:cNvCxnSpPr>
          <p:nvPr/>
        </p:nvCxnSpPr>
        <p:spPr>
          <a:xfrm>
            <a:off x="1344108" y="2080019"/>
            <a:ext cx="0" cy="10355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8" name="Straight Connector 657">
            <a:extLst>
              <a:ext uri="{FF2B5EF4-FFF2-40B4-BE49-F238E27FC236}">
                <a16:creationId xmlns:a16="http://schemas.microsoft.com/office/drawing/2014/main" id="{FE7D155F-A033-451A-80DD-94740D9B1E01}"/>
              </a:ext>
            </a:extLst>
          </p:cNvPr>
          <p:cNvCxnSpPr>
            <a:cxnSpLocks/>
          </p:cNvCxnSpPr>
          <p:nvPr/>
        </p:nvCxnSpPr>
        <p:spPr>
          <a:xfrm>
            <a:off x="1344216" y="2181664"/>
            <a:ext cx="0" cy="194254"/>
          </a:xfrm>
          <a:prstGeom prst="line">
            <a:avLst/>
          </a:prstGeom>
          <a:ln w="28575">
            <a:solidFill>
              <a:srgbClr val="F29B2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59" name="Group 658">
            <a:extLst>
              <a:ext uri="{FF2B5EF4-FFF2-40B4-BE49-F238E27FC236}">
                <a16:creationId xmlns:a16="http://schemas.microsoft.com/office/drawing/2014/main" id="{DC22E49C-67B8-4CBD-9858-F3022B573EA8}"/>
              </a:ext>
            </a:extLst>
          </p:cNvPr>
          <p:cNvGrpSpPr/>
          <p:nvPr/>
        </p:nvGrpSpPr>
        <p:grpSpPr>
          <a:xfrm>
            <a:off x="884266" y="2385923"/>
            <a:ext cx="976671" cy="416389"/>
            <a:chOff x="4761158" y="7295105"/>
            <a:chExt cx="1642894" cy="416389"/>
          </a:xfrm>
          <a:solidFill>
            <a:schemeClr val="accent3">
              <a:lumMod val="40000"/>
              <a:lumOff val="60000"/>
            </a:schemeClr>
          </a:solidFill>
        </p:grpSpPr>
        <p:sp>
          <p:nvSpPr>
            <p:cNvPr id="660" name="Rectangle: Rounded Corners 659">
              <a:extLst>
                <a:ext uri="{FF2B5EF4-FFF2-40B4-BE49-F238E27FC236}">
                  <a16:creationId xmlns:a16="http://schemas.microsoft.com/office/drawing/2014/main" id="{F2FDB245-5FCD-4833-A9A2-A98943A640AA}"/>
                </a:ext>
              </a:extLst>
            </p:cNvPr>
            <p:cNvSpPr/>
            <p:nvPr/>
          </p:nvSpPr>
          <p:spPr>
            <a:xfrm>
              <a:off x="4761158" y="7295105"/>
              <a:ext cx="1642894" cy="394626"/>
            </a:xfrm>
            <a:prstGeom prst="roundRect">
              <a:avLst>
                <a:gd name="adj" fmla="val 45631"/>
              </a:avLst>
            </a:prstGeom>
            <a:grpFill/>
            <a:ln w="28575">
              <a:solidFill>
                <a:srgbClr val="F29B2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en-GB" sz="1200" dirty="0">
                <a:solidFill>
                  <a:srgbClr val="F29B27"/>
                </a:solidFill>
                <a:latin typeface="+mj-lt"/>
              </a:endParaRPr>
            </a:p>
          </p:txBody>
        </p:sp>
        <p:sp>
          <p:nvSpPr>
            <p:cNvPr id="661" name="Rectangle: Rounded Corners 660">
              <a:extLst>
                <a:ext uri="{FF2B5EF4-FFF2-40B4-BE49-F238E27FC236}">
                  <a16:creationId xmlns:a16="http://schemas.microsoft.com/office/drawing/2014/main" id="{55B59796-C2BD-4029-9088-7BB725EF272C}"/>
                </a:ext>
              </a:extLst>
            </p:cNvPr>
            <p:cNvSpPr/>
            <p:nvPr/>
          </p:nvSpPr>
          <p:spPr>
            <a:xfrm>
              <a:off x="4766443" y="7316868"/>
              <a:ext cx="1389556" cy="394626"/>
            </a:xfrm>
            <a:prstGeom prst="roundRect">
              <a:avLst>
                <a:gd name="adj" fmla="val 45631"/>
              </a:avLst>
            </a:prstGeom>
            <a:no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r>
                <a:rPr lang="en-GB" sz="1100" spc="36" dirty="0">
                  <a:solidFill>
                    <a:srgbClr val="F29B27"/>
                  </a:solidFill>
                  <a:latin typeface="+mj-lt"/>
                </a:rPr>
                <a:t>Exams</a:t>
              </a:r>
            </a:p>
          </p:txBody>
        </p:sp>
      </p:grpSp>
      <p:sp>
        <p:nvSpPr>
          <p:cNvPr id="668" name="Cylinder 667">
            <a:extLst>
              <a:ext uri="{FF2B5EF4-FFF2-40B4-BE49-F238E27FC236}">
                <a16:creationId xmlns:a16="http://schemas.microsoft.com/office/drawing/2014/main" id="{1E55EBBA-1810-45F9-844A-8C1AAA5388E5}"/>
              </a:ext>
            </a:extLst>
          </p:cNvPr>
          <p:cNvSpPr/>
          <p:nvPr/>
        </p:nvSpPr>
        <p:spPr>
          <a:xfrm>
            <a:off x="6544307" y="7795038"/>
            <a:ext cx="226855" cy="288032"/>
          </a:xfrm>
          <a:prstGeom prst="can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pic>
        <p:nvPicPr>
          <p:cNvPr id="701" name="Picture 4" descr="Exam clipart png 2 » PNG Image">
            <a:extLst>
              <a:ext uri="{FF2B5EF4-FFF2-40B4-BE49-F238E27FC236}">
                <a16:creationId xmlns:a16="http://schemas.microsoft.com/office/drawing/2014/main" id="{B801F3DF-BA88-44F4-9A1E-E28D5909326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65626" y="11379457"/>
            <a:ext cx="324000" cy="32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8" name="Rectangle 47">
            <a:extLst>
              <a:ext uri="{FF2B5EF4-FFF2-40B4-BE49-F238E27FC236}">
                <a16:creationId xmlns:a16="http://schemas.microsoft.com/office/drawing/2014/main" id="{5F680428-1A85-49A1-B274-F756D20535B4}"/>
              </a:ext>
            </a:extLst>
          </p:cNvPr>
          <p:cNvSpPr/>
          <p:nvPr/>
        </p:nvSpPr>
        <p:spPr>
          <a:xfrm>
            <a:off x="545276" y="12305456"/>
            <a:ext cx="850982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GB" sz="2400" dirty="0">
                <a:solidFill>
                  <a:srgbClr val="000000">
                    <a:lumMod val="50000"/>
                    <a:alpha val="49000"/>
                  </a:srgbClr>
                </a:solidFill>
                <a:latin typeface="Euphemia"/>
              </a:rPr>
              <a:t>ALNS Mathematics Department</a:t>
            </a:r>
          </a:p>
        </p:txBody>
      </p:sp>
      <p:cxnSp>
        <p:nvCxnSpPr>
          <p:cNvPr id="362" name="Straight Connector 361">
            <a:extLst>
              <a:ext uri="{FF2B5EF4-FFF2-40B4-BE49-F238E27FC236}">
                <a16:creationId xmlns:a16="http://schemas.microsoft.com/office/drawing/2014/main" id="{940A8DC8-592C-4567-948F-9B61F38A7B75}"/>
              </a:ext>
            </a:extLst>
          </p:cNvPr>
          <p:cNvCxnSpPr>
            <a:cxnSpLocks/>
          </p:cNvCxnSpPr>
          <p:nvPr/>
        </p:nvCxnSpPr>
        <p:spPr>
          <a:xfrm flipV="1">
            <a:off x="1117235" y="11138169"/>
            <a:ext cx="0" cy="194254"/>
          </a:xfrm>
          <a:prstGeom prst="line">
            <a:avLst/>
          </a:prstGeom>
          <a:ln w="28575">
            <a:solidFill>
              <a:srgbClr val="CC99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63" name="Group 362">
            <a:extLst>
              <a:ext uri="{FF2B5EF4-FFF2-40B4-BE49-F238E27FC236}">
                <a16:creationId xmlns:a16="http://schemas.microsoft.com/office/drawing/2014/main" id="{C0535295-003B-4162-93DC-B1D991F8CCD1}"/>
              </a:ext>
            </a:extLst>
          </p:cNvPr>
          <p:cNvGrpSpPr/>
          <p:nvPr/>
        </p:nvGrpSpPr>
        <p:grpSpPr>
          <a:xfrm>
            <a:off x="1876892" y="11307944"/>
            <a:ext cx="893177" cy="394626"/>
            <a:chOff x="3157706" y="6800660"/>
            <a:chExt cx="1642894" cy="394626"/>
          </a:xfrm>
        </p:grpSpPr>
        <p:sp>
          <p:nvSpPr>
            <p:cNvPr id="364" name="Rectangle: Rounded Corners 363">
              <a:extLst>
                <a:ext uri="{FF2B5EF4-FFF2-40B4-BE49-F238E27FC236}">
                  <a16:creationId xmlns:a16="http://schemas.microsoft.com/office/drawing/2014/main" id="{604346C0-3E13-4D3E-9C46-698622CDB243}"/>
                </a:ext>
              </a:extLst>
            </p:cNvPr>
            <p:cNvSpPr/>
            <p:nvPr/>
          </p:nvSpPr>
          <p:spPr>
            <a:xfrm>
              <a:off x="3157706" y="6800660"/>
              <a:ext cx="1642894" cy="394626"/>
            </a:xfrm>
            <a:prstGeom prst="roundRect">
              <a:avLst>
                <a:gd name="adj" fmla="val 45631"/>
              </a:avLst>
            </a:prstGeom>
            <a:noFill/>
            <a:ln w="28575">
              <a:solidFill>
                <a:srgbClr val="CC99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en-GB" sz="1200" dirty="0">
                <a:solidFill>
                  <a:srgbClr val="58B3C8"/>
                </a:solidFill>
                <a:latin typeface="+mj-lt"/>
              </a:endParaRPr>
            </a:p>
          </p:txBody>
        </p:sp>
        <p:sp>
          <p:nvSpPr>
            <p:cNvPr id="365" name="Rectangle: Rounded Corners 364">
              <a:extLst>
                <a:ext uri="{FF2B5EF4-FFF2-40B4-BE49-F238E27FC236}">
                  <a16:creationId xmlns:a16="http://schemas.microsoft.com/office/drawing/2014/main" id="{89A8D21F-0564-425A-A13E-DA3675677FDC}"/>
                </a:ext>
              </a:extLst>
            </p:cNvPr>
            <p:cNvSpPr/>
            <p:nvPr/>
          </p:nvSpPr>
          <p:spPr>
            <a:xfrm>
              <a:off x="3281581" y="6800660"/>
              <a:ext cx="1129252" cy="394626"/>
            </a:xfrm>
            <a:prstGeom prst="roundRect">
              <a:avLst>
                <a:gd name="adj" fmla="val 45631"/>
              </a:avLst>
            </a:prstGeom>
            <a:no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r>
                <a:rPr lang="en-GB" sz="1100" spc="36" dirty="0">
                  <a:solidFill>
                    <a:srgbClr val="CC99FF"/>
                  </a:solidFill>
                  <a:latin typeface="+mj-lt"/>
                </a:rPr>
                <a:t>Start KS3</a:t>
              </a:r>
            </a:p>
          </p:txBody>
        </p:sp>
      </p:grpSp>
      <p:sp>
        <p:nvSpPr>
          <p:cNvPr id="34" name="TextBox 33"/>
          <p:cNvSpPr txBox="1"/>
          <p:nvPr/>
        </p:nvSpPr>
        <p:spPr>
          <a:xfrm>
            <a:off x="-23936" y="-1"/>
            <a:ext cx="9731600" cy="46243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>
                <a:solidFill>
                  <a:schemeClr val="bg1"/>
                </a:solidFill>
                <a:latin typeface="+mj-lt"/>
              </a:rPr>
              <a:t>KS4 Curriculum </a:t>
            </a:r>
            <a:r>
              <a:rPr lang="en-GB" dirty="0">
                <a:solidFill>
                  <a:schemeClr val="bg1"/>
                </a:solidFill>
                <a:latin typeface="+mj-lt"/>
              </a:rPr>
              <a:t>Map Higher Tier</a:t>
            </a:r>
          </a:p>
        </p:txBody>
      </p:sp>
      <p:grpSp>
        <p:nvGrpSpPr>
          <p:cNvPr id="419" name="Group 418">
            <a:extLst>
              <a:ext uri="{FF2B5EF4-FFF2-40B4-BE49-F238E27FC236}">
                <a16:creationId xmlns:a16="http://schemas.microsoft.com/office/drawing/2014/main" id="{D689CFF7-D66A-42F3-8E76-DCE07A5CFF1A}"/>
              </a:ext>
            </a:extLst>
          </p:cNvPr>
          <p:cNvGrpSpPr/>
          <p:nvPr/>
        </p:nvGrpSpPr>
        <p:grpSpPr>
          <a:xfrm>
            <a:off x="7095402" y="11373077"/>
            <a:ext cx="368833" cy="322238"/>
            <a:chOff x="2680772" y="4715196"/>
            <a:chExt cx="322238" cy="322238"/>
          </a:xfrm>
        </p:grpSpPr>
        <p:cxnSp>
          <p:nvCxnSpPr>
            <p:cNvPr id="420" name="Straight Connector 419">
              <a:extLst>
                <a:ext uri="{FF2B5EF4-FFF2-40B4-BE49-F238E27FC236}">
                  <a16:creationId xmlns:a16="http://schemas.microsoft.com/office/drawing/2014/main" id="{09157A44-0E42-405C-A8DF-65229FF09D7A}"/>
                </a:ext>
              </a:extLst>
            </p:cNvPr>
            <p:cNvCxnSpPr/>
            <p:nvPr/>
          </p:nvCxnSpPr>
          <p:spPr>
            <a:xfrm>
              <a:off x="2890319" y="4715196"/>
              <a:ext cx="0" cy="322238"/>
            </a:xfrm>
            <a:prstGeom prst="line">
              <a:avLst/>
            </a:prstGeom>
            <a:ln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1" name="Straight Connector 420">
              <a:extLst>
                <a:ext uri="{FF2B5EF4-FFF2-40B4-BE49-F238E27FC236}">
                  <a16:creationId xmlns:a16="http://schemas.microsoft.com/office/drawing/2014/main" id="{3C548EE0-61F1-4395-A21A-7325A359DF2C}"/>
                </a:ext>
              </a:extLst>
            </p:cNvPr>
            <p:cNvCxnSpPr>
              <a:cxnSpLocks/>
            </p:cNvCxnSpPr>
            <p:nvPr/>
          </p:nvCxnSpPr>
          <p:spPr>
            <a:xfrm rot="5400000">
              <a:off x="2841891" y="4715196"/>
              <a:ext cx="0" cy="322238"/>
            </a:xfrm>
            <a:prstGeom prst="line">
              <a:avLst/>
            </a:prstGeom>
            <a:ln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2" name="Straight Connector 421">
              <a:extLst>
                <a:ext uri="{FF2B5EF4-FFF2-40B4-BE49-F238E27FC236}">
                  <a16:creationId xmlns:a16="http://schemas.microsoft.com/office/drawing/2014/main" id="{0FF27E6E-AD78-4BFA-9788-DE5FCE45CC33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683329" y="4715196"/>
              <a:ext cx="301779" cy="197411"/>
            </a:xfrm>
            <a:prstGeom prst="line">
              <a:avLst/>
            </a:prstGeom>
            <a:ln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432" name="Picture 8" descr="Mathematics Area MyMaths Number Algebra, math teacher, angle, text ...">
            <a:extLst>
              <a:ext uri="{FF2B5EF4-FFF2-40B4-BE49-F238E27FC236}">
                <a16:creationId xmlns:a16="http://schemas.microsoft.com/office/drawing/2014/main" id="{FD84FC0E-FAA2-467B-84D0-34E6C1EFCC6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artisticPhotocopy/>
                    </a14:imgEffect>
                    <a14:imgEffect>
                      <a14:saturation sat="0"/>
                    </a14:imgEffect>
                    <a14:imgEffect>
                      <a14:brightnessContrast bright="20000"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2298" t="8216" r="49938" b="54729"/>
          <a:stretch/>
        </p:blipFill>
        <p:spPr bwMode="auto">
          <a:xfrm>
            <a:off x="8960943" y="11371315"/>
            <a:ext cx="329431" cy="32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0B85D7ED-1FE2-467F-E61C-1F1FD2004AAC}"/>
              </a:ext>
            </a:extLst>
          </p:cNvPr>
          <p:cNvSpPr/>
          <p:nvPr/>
        </p:nvSpPr>
        <p:spPr>
          <a:xfrm>
            <a:off x="1788793" y="8822095"/>
            <a:ext cx="950863" cy="51901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4C8B4F5A-EBEE-A65D-9FEB-A9785FC8362A}"/>
              </a:ext>
            </a:extLst>
          </p:cNvPr>
          <p:cNvSpPr/>
          <p:nvPr/>
        </p:nvSpPr>
        <p:spPr>
          <a:xfrm>
            <a:off x="1880869" y="8837647"/>
            <a:ext cx="780278" cy="477712"/>
          </a:xfrm>
          <a:prstGeom prst="ellipse">
            <a:avLst/>
          </a:prstGeom>
          <a:solidFill>
            <a:schemeClr val="bg1"/>
          </a:solidFill>
          <a:ln w="28575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en-GB" sz="2000" dirty="0">
                <a:solidFill>
                  <a:srgbClr val="92D050"/>
                </a:solidFill>
                <a:latin typeface="+mj-lt"/>
              </a:rPr>
              <a:t>Stats</a:t>
            </a:r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16CE7FB9-0376-F576-815B-BB25DCA7910B}"/>
              </a:ext>
            </a:extLst>
          </p:cNvPr>
          <p:cNvSpPr/>
          <p:nvPr/>
        </p:nvSpPr>
        <p:spPr>
          <a:xfrm>
            <a:off x="1119602" y="5159878"/>
            <a:ext cx="538883" cy="502552"/>
          </a:xfrm>
          <a:prstGeom prst="ellipse">
            <a:avLst/>
          </a:prstGeom>
          <a:solidFill>
            <a:schemeClr val="bg1"/>
          </a:solidFill>
          <a:ln w="28575">
            <a:solidFill>
              <a:srgbClr val="F29B2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en-GB" sz="2000" dirty="0">
                <a:solidFill>
                  <a:srgbClr val="F29B27"/>
                </a:solidFill>
                <a:latin typeface="+mj-lt"/>
              </a:rPr>
              <a:t>Y11</a:t>
            </a:r>
          </a:p>
        </p:txBody>
      </p:sp>
    </p:spTree>
    <p:extLst>
      <p:ext uri="{BB962C8B-B14F-4D97-AF65-F5344CB8AC3E}">
        <p14:creationId xmlns:p14="http://schemas.microsoft.com/office/powerpoint/2010/main" val="23230097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Math 16x9">
  <a:themeElements>
    <a:clrScheme name="Col 5">
      <a:dk1>
        <a:srgbClr val="000000"/>
      </a:dk1>
      <a:lt1>
        <a:srgbClr val="FFFFFF"/>
      </a:lt1>
      <a:dk2>
        <a:srgbClr val="212745"/>
      </a:dk2>
      <a:lt2>
        <a:srgbClr val="B4DCFA"/>
      </a:lt2>
      <a:accent1>
        <a:srgbClr val="1E78BE"/>
      </a:accent1>
      <a:accent2>
        <a:srgbClr val="9CBB5D"/>
      </a:accent2>
      <a:accent3>
        <a:srgbClr val="F29B27"/>
      </a:accent3>
      <a:accent4>
        <a:srgbClr val="BD382F"/>
      </a:accent4>
      <a:accent5>
        <a:srgbClr val="1CA385"/>
      </a:accent5>
      <a:accent6>
        <a:srgbClr val="F14124"/>
      </a:accent6>
      <a:hlink>
        <a:srgbClr val="56C7AA"/>
      </a:hlink>
      <a:folHlink>
        <a:srgbClr val="59A8D1"/>
      </a:folHlink>
    </a:clrScheme>
    <a:fontScheme name="Custom 1">
      <a:majorFont>
        <a:latin typeface="Euphemi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olTemplate" id="{6C655332-E8A4-430E-95B5-DC5FD056B4B8}" vid="{7F4E49EE-E05F-4B7F-9D16-6A4067897A80}"/>
    </a:ext>
  </a:extLst>
</a:theme>
</file>

<file path=ppt/theme/theme2.xml><?xml version="1.0" encoding="utf-8"?>
<a:theme xmlns:a="http://schemas.openxmlformats.org/drawingml/2006/main" name="Office Theme">
  <a:themeElements>
    <a:clrScheme name="Math_16x9">
      <a:dk1>
        <a:srgbClr val="465562"/>
      </a:dk1>
      <a:lt1>
        <a:srgbClr val="FFFFFF"/>
      </a:lt1>
      <a:dk2>
        <a:srgbClr val="000000"/>
      </a:dk2>
      <a:lt2>
        <a:srgbClr val="F2ECE2"/>
      </a:lt2>
      <a:accent1>
        <a:srgbClr val="9BAAB7"/>
      </a:accent1>
      <a:accent2>
        <a:srgbClr val="B8D082"/>
      </a:accent2>
      <a:accent3>
        <a:srgbClr val="EFDB85"/>
      </a:accent3>
      <a:accent4>
        <a:srgbClr val="E8A565"/>
      </a:accent4>
      <a:accent5>
        <a:srgbClr val="BC9AAE"/>
      </a:accent5>
      <a:accent6>
        <a:srgbClr val="BABABA"/>
      </a:accent6>
      <a:hlink>
        <a:srgbClr val="8FC48C"/>
      </a:hlink>
      <a:folHlink>
        <a:srgbClr val="A97C96"/>
      </a:folHlink>
    </a:clrScheme>
    <a:fontScheme name="Euphemia">
      <a:majorFont>
        <a:latin typeface="Euphemia"/>
        <a:ea typeface=""/>
        <a:cs typeface=""/>
      </a:majorFont>
      <a:minorFont>
        <a:latin typeface="Euphem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Math_16x9">
      <a:dk1>
        <a:srgbClr val="465562"/>
      </a:dk1>
      <a:lt1>
        <a:srgbClr val="FFFFFF"/>
      </a:lt1>
      <a:dk2>
        <a:srgbClr val="000000"/>
      </a:dk2>
      <a:lt2>
        <a:srgbClr val="F2ECE2"/>
      </a:lt2>
      <a:accent1>
        <a:srgbClr val="9BAAB7"/>
      </a:accent1>
      <a:accent2>
        <a:srgbClr val="B8D082"/>
      </a:accent2>
      <a:accent3>
        <a:srgbClr val="EFDB85"/>
      </a:accent3>
      <a:accent4>
        <a:srgbClr val="E8A565"/>
      </a:accent4>
      <a:accent5>
        <a:srgbClr val="BC9AAE"/>
      </a:accent5>
      <a:accent6>
        <a:srgbClr val="BABABA"/>
      </a:accent6>
      <a:hlink>
        <a:srgbClr val="8FC48C"/>
      </a:hlink>
      <a:folHlink>
        <a:srgbClr val="A97C96"/>
      </a:folHlink>
    </a:clrScheme>
    <a:fontScheme name="Euphemia">
      <a:majorFont>
        <a:latin typeface="Euphemia"/>
        <a:ea typeface=""/>
        <a:cs typeface=""/>
      </a:majorFont>
      <a:minorFont>
        <a:latin typeface="Euphem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9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650DDDB9-566E-495B-9015-C38DD52A14E0}">
  <we:reference id="wa104381063" version="1.0.0.1" store="en-001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A1744593552D141A813782D5C9F8EFA" ma:contentTypeVersion="15" ma:contentTypeDescription="Create a new document." ma:contentTypeScope="" ma:versionID="f9a1f38c52df76790e90c1b4d24fae1a">
  <xsd:schema xmlns:xsd="http://www.w3.org/2001/XMLSchema" xmlns:xs="http://www.w3.org/2001/XMLSchema" xmlns:p="http://schemas.microsoft.com/office/2006/metadata/properties" xmlns:ns3="b2d25deb-1d97-43b6-884a-a58c19bb016f" xmlns:ns4="89671287-15fe-4721-8365-12f4ad75dba9" targetNamespace="http://schemas.microsoft.com/office/2006/metadata/properties" ma:root="true" ma:fieldsID="bd8ede6fc4f54ed6fb7ea3fd8ffa5a78" ns3:_="" ns4:_="">
    <xsd:import namespace="b2d25deb-1d97-43b6-884a-a58c19bb016f"/>
    <xsd:import namespace="89671287-15fe-4721-8365-12f4ad75dba9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LengthInSeconds" minOccurs="0"/>
                <xsd:element ref="ns3:_activity" minOccurs="0"/>
                <xsd:element ref="ns3:MediaServiceObjectDetectorVersions" minOccurs="0"/>
                <xsd:element ref="ns3:MediaServiceSystem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3:MediaServiceSearchPropertie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2d25deb-1d97-43b6-884a-a58c19bb016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_activity" ma:index="12" nillable="true" ma:displayName="_activity" ma:hidden="true" ma:internalName="_activity">
      <xsd:simpleType>
        <xsd:restriction base="dms:Note"/>
      </xsd:simpleType>
    </xsd:element>
    <xsd:element name="MediaServiceObjectDetectorVersions" ma:index="1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ystemTags" ma:index="14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8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9671287-15fe-4721-8365-12f4ad75dba9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b2d25deb-1d97-43b6-884a-a58c19bb016f" xsi:nil="true"/>
  </documentManagement>
</p:properties>
</file>

<file path=customXml/itemProps1.xml><?xml version="1.0" encoding="utf-8"?>
<ds:datastoreItem xmlns:ds="http://schemas.openxmlformats.org/officeDocument/2006/customXml" ds:itemID="{508E21F2-06B0-4DE5-901F-9D13FA0F110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2d25deb-1d97-43b6-884a-a58c19bb016f"/>
    <ds:schemaRef ds:uri="89671287-15fe-4721-8365-12f4ad75dba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1303EA3-A20E-4A41-82C0-B6F01298EC5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C36E0AE-027B-47D1-89F5-B077D67CB91D}">
  <ds:schemaRefs>
    <ds:schemaRef ds:uri="http://www.w3.org/XML/1998/namespace"/>
    <ds:schemaRef ds:uri="b2d25deb-1d97-43b6-884a-a58c19bb016f"/>
    <ds:schemaRef ds:uri="http://schemas.microsoft.com/office/2006/documentManagement/types"/>
    <ds:schemaRef ds:uri="http://purl.org/dc/elements/1.1/"/>
    <ds:schemaRef ds:uri="http://schemas.openxmlformats.org/package/2006/metadata/core-properties"/>
    <ds:schemaRef ds:uri="http://purl.org/dc/dcmitype/"/>
    <ds:schemaRef ds:uri="http://schemas.microsoft.com/office/2006/metadata/properties"/>
    <ds:schemaRef ds:uri="http://schemas.microsoft.com/office/infopath/2007/PartnerControls"/>
    <ds:schemaRef ds:uri="89671287-15fe-4721-8365-12f4ad75dba9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ColTemplate</Template>
  <TotalTime>0</TotalTime>
  <Words>156</Words>
  <Application>Microsoft Office PowerPoint</Application>
  <PresentationFormat>A3 Paper (297x420 mm)</PresentationFormat>
  <Paragraphs>106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Euphemia</vt:lpstr>
      <vt:lpstr>Verdana</vt:lpstr>
      <vt:lpstr>Math 16x9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2020-06-02T13:28:40Z</dcterms:created>
  <dcterms:modified xsi:type="dcterms:W3CDTF">2024-07-01T10:59:40Z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0x0101006A1744593552D141A813782D5C9F8EFA</vt:lpwstr>
  </property>
</Properties>
</file>